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3"/>
  </p:sldMasterIdLst>
  <p:notesMasterIdLst>
    <p:notesMasterId r:id="rId5"/>
  </p:notesMasterIdLst>
  <p:sldIdLst>
    <p:sldId id="283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5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28F"/>
    <a:srgbClr val="366B95"/>
    <a:srgbClr val="15A25E"/>
    <a:srgbClr val="96ADC5"/>
    <a:srgbClr val="0379A3"/>
    <a:srgbClr val="FFDE59"/>
    <a:srgbClr val="4C5270"/>
    <a:srgbClr val="FF6D3F"/>
    <a:srgbClr val="FFC1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4" y="160"/>
      </p:cViewPr>
      <p:guideLst>
        <p:guide orient="horz" pos="2183"/>
        <p:guide pos="5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Schneider" userId="d9b1f24b-1652-4b6b-b9c3-6fdaed48581d" providerId="ADAL" clId="{7D71A284-3D2E-4206-8D65-6484B35187F1}"/>
    <pc:docChg chg="undo custSel modSld modMainMaster">
      <pc:chgData name="Eva Schneider" userId="d9b1f24b-1652-4b6b-b9c3-6fdaed48581d" providerId="ADAL" clId="{7D71A284-3D2E-4206-8D65-6484B35187F1}" dt="2023-08-11T07:10:21.827" v="63" actId="1038"/>
      <pc:docMkLst>
        <pc:docMk/>
      </pc:docMkLst>
      <pc:sldChg chg="modSp mod">
        <pc:chgData name="Eva Schneider" userId="d9b1f24b-1652-4b6b-b9c3-6fdaed48581d" providerId="ADAL" clId="{7D71A284-3D2E-4206-8D65-6484B35187F1}" dt="2023-08-11T07:10:21.827" v="63" actId="1038"/>
        <pc:sldMkLst>
          <pc:docMk/>
          <pc:sldMk cId="2868225794" sldId="283"/>
        </pc:sldMkLst>
        <pc:spChg chg="mod">
          <ac:chgData name="Eva Schneider" userId="d9b1f24b-1652-4b6b-b9c3-6fdaed48581d" providerId="ADAL" clId="{7D71A284-3D2E-4206-8D65-6484B35187F1}" dt="2023-08-11T07:08:27.787" v="40" actId="208"/>
          <ac:spMkLst>
            <pc:docMk/>
            <pc:sldMk cId="2868225794" sldId="283"/>
            <ac:spMk id="20" creationId="{F38559A1-DA4F-40E3-4495-DC572FEBE485}"/>
          </ac:spMkLst>
        </pc:spChg>
        <pc:spChg chg="mod">
          <ac:chgData name="Eva Schneider" userId="d9b1f24b-1652-4b6b-b9c3-6fdaed48581d" providerId="ADAL" clId="{7D71A284-3D2E-4206-8D65-6484B35187F1}" dt="2023-08-11T07:08:45.218" v="42" actId="208"/>
          <ac:spMkLst>
            <pc:docMk/>
            <pc:sldMk cId="2868225794" sldId="283"/>
            <ac:spMk id="21" creationId="{BE907E68-78E5-0CF2-D388-032B7E931488}"/>
          </ac:spMkLst>
        </pc:spChg>
        <pc:spChg chg="mod">
          <ac:chgData name="Eva Schneider" userId="d9b1f24b-1652-4b6b-b9c3-6fdaed48581d" providerId="ADAL" clId="{7D71A284-3D2E-4206-8D65-6484B35187F1}" dt="2023-08-11T07:09:00.840" v="46" actId="208"/>
          <ac:spMkLst>
            <pc:docMk/>
            <pc:sldMk cId="2868225794" sldId="283"/>
            <ac:spMk id="23" creationId="{56EBF62C-B906-77CE-4B66-1F25E2F5901A}"/>
          </ac:spMkLst>
        </pc:spChg>
        <pc:spChg chg="mod">
          <ac:chgData name="Eva Schneider" userId="d9b1f24b-1652-4b6b-b9c3-6fdaed48581d" providerId="ADAL" clId="{7D71A284-3D2E-4206-8D65-6484B35187F1}" dt="2023-08-11T07:09:06.212" v="47" actId="207"/>
          <ac:spMkLst>
            <pc:docMk/>
            <pc:sldMk cId="2868225794" sldId="283"/>
            <ac:spMk id="24" creationId="{326349B2-6537-F576-A54C-3206355632D8}"/>
          </ac:spMkLst>
        </pc:spChg>
        <pc:spChg chg="mod">
          <ac:chgData name="Eva Schneider" userId="d9b1f24b-1652-4b6b-b9c3-6fdaed48581d" providerId="ADAL" clId="{7D71A284-3D2E-4206-8D65-6484B35187F1}" dt="2023-08-11T07:00:12.263" v="5" actId="208"/>
          <ac:spMkLst>
            <pc:docMk/>
            <pc:sldMk cId="2868225794" sldId="283"/>
            <ac:spMk id="26" creationId="{6A97CA02-586F-A8B7-8B5A-13DE78BC13D8}"/>
          </ac:spMkLst>
        </pc:spChg>
        <pc:spChg chg="mod">
          <ac:chgData name="Eva Schneider" userId="d9b1f24b-1652-4b6b-b9c3-6fdaed48581d" providerId="ADAL" clId="{7D71A284-3D2E-4206-8D65-6484B35187F1}" dt="2023-08-11T07:08:36.506" v="41" actId="208"/>
          <ac:spMkLst>
            <pc:docMk/>
            <pc:sldMk cId="2868225794" sldId="283"/>
            <ac:spMk id="27" creationId="{4F3AE612-279A-6F58-B1AE-6CC1326629AA}"/>
          </ac:spMkLst>
        </pc:spChg>
        <pc:spChg chg="mod">
          <ac:chgData name="Eva Schneider" userId="d9b1f24b-1652-4b6b-b9c3-6fdaed48581d" providerId="ADAL" clId="{7D71A284-3D2E-4206-8D65-6484B35187F1}" dt="2023-08-11T07:06:49.516" v="38" actId="208"/>
          <ac:spMkLst>
            <pc:docMk/>
            <pc:sldMk cId="2868225794" sldId="283"/>
            <ac:spMk id="30" creationId="{3E18A8B7-F49B-04A0-8CA2-E914EE078CF6}"/>
          </ac:spMkLst>
        </pc:spChg>
        <pc:spChg chg="mod">
          <ac:chgData name="Eva Schneider" userId="d9b1f24b-1652-4b6b-b9c3-6fdaed48581d" providerId="ADAL" clId="{7D71A284-3D2E-4206-8D65-6484B35187F1}" dt="2023-08-11T07:06:40.464" v="37" actId="208"/>
          <ac:spMkLst>
            <pc:docMk/>
            <pc:sldMk cId="2868225794" sldId="283"/>
            <ac:spMk id="31" creationId="{F9F0850C-44DE-52D3-97FD-F6E2FE325418}"/>
          </ac:spMkLst>
        </pc:spChg>
        <pc:spChg chg="mod">
          <ac:chgData name="Eva Schneider" userId="d9b1f24b-1652-4b6b-b9c3-6fdaed48581d" providerId="ADAL" clId="{7D71A284-3D2E-4206-8D65-6484B35187F1}" dt="2023-08-11T07:05:35.639" v="30" actId="208"/>
          <ac:spMkLst>
            <pc:docMk/>
            <pc:sldMk cId="2868225794" sldId="283"/>
            <ac:spMk id="33" creationId="{5201C238-A1F2-14F5-5F45-99FEF72D8A68}"/>
          </ac:spMkLst>
        </pc:spChg>
        <pc:spChg chg="mod">
          <ac:chgData name="Eva Schneider" userId="d9b1f24b-1652-4b6b-b9c3-6fdaed48581d" providerId="ADAL" clId="{7D71A284-3D2E-4206-8D65-6484B35187F1}" dt="2023-08-11T07:08:52.969" v="45" actId="208"/>
          <ac:spMkLst>
            <pc:docMk/>
            <pc:sldMk cId="2868225794" sldId="283"/>
            <ac:spMk id="34" creationId="{37072691-3EBB-D3AF-C0B8-1153148956D8}"/>
          </ac:spMkLst>
        </pc:spChg>
        <pc:spChg chg="mod">
          <ac:chgData name="Eva Schneider" userId="d9b1f24b-1652-4b6b-b9c3-6fdaed48581d" providerId="ADAL" clId="{7D71A284-3D2E-4206-8D65-6484B35187F1}" dt="2023-08-11T07:05:56.612" v="33" actId="208"/>
          <ac:spMkLst>
            <pc:docMk/>
            <pc:sldMk cId="2868225794" sldId="283"/>
            <ac:spMk id="36" creationId="{5DD75575-53FA-6082-C9DC-F521CD761D86}"/>
          </ac:spMkLst>
        </pc:spChg>
        <pc:spChg chg="mod">
          <ac:chgData name="Eva Schneider" userId="d9b1f24b-1652-4b6b-b9c3-6fdaed48581d" providerId="ADAL" clId="{7D71A284-3D2E-4206-8D65-6484B35187F1}" dt="2023-08-11T07:08:20.978" v="39" actId="208"/>
          <ac:spMkLst>
            <pc:docMk/>
            <pc:sldMk cId="2868225794" sldId="283"/>
            <ac:spMk id="37" creationId="{C5155281-74AE-4925-EB54-5FF152535057}"/>
          </ac:spMkLst>
        </pc:spChg>
        <pc:spChg chg="mod">
          <ac:chgData name="Eva Schneider" userId="d9b1f24b-1652-4b6b-b9c3-6fdaed48581d" providerId="ADAL" clId="{7D71A284-3D2E-4206-8D65-6484B35187F1}" dt="2023-08-11T07:10:11.741" v="61" actId="1038"/>
          <ac:spMkLst>
            <pc:docMk/>
            <pc:sldMk cId="2868225794" sldId="283"/>
            <ac:spMk id="39" creationId="{72D485B0-66B9-1E63-972E-69A556840526}"/>
          </ac:spMkLst>
        </pc:spChg>
        <pc:spChg chg="mod">
          <ac:chgData name="Eva Schneider" userId="d9b1f24b-1652-4b6b-b9c3-6fdaed48581d" providerId="ADAL" clId="{7D71A284-3D2E-4206-8D65-6484B35187F1}" dt="2023-08-11T07:09:40.328" v="57" actId="1036"/>
          <ac:spMkLst>
            <pc:docMk/>
            <pc:sldMk cId="2868225794" sldId="283"/>
            <ac:spMk id="40" creationId="{996A7073-C9DA-5BD2-0D69-62DEA1F8E46F}"/>
          </ac:spMkLst>
        </pc:spChg>
        <pc:spChg chg="mod">
          <ac:chgData name="Eva Schneider" userId="d9b1f24b-1652-4b6b-b9c3-6fdaed48581d" providerId="ADAL" clId="{7D71A284-3D2E-4206-8D65-6484B35187F1}" dt="2023-08-11T07:09:27.827" v="52" actId="1035"/>
          <ac:spMkLst>
            <pc:docMk/>
            <pc:sldMk cId="2868225794" sldId="283"/>
            <ac:spMk id="41" creationId="{01D65FBD-877E-9541-AFBA-CFA043B7F7A1}"/>
          </ac:spMkLst>
        </pc:spChg>
        <pc:spChg chg="mod">
          <ac:chgData name="Eva Schneider" userId="d9b1f24b-1652-4b6b-b9c3-6fdaed48581d" providerId="ADAL" clId="{7D71A284-3D2E-4206-8D65-6484B35187F1}" dt="2023-08-11T07:09:49.075" v="58" actId="207"/>
          <ac:spMkLst>
            <pc:docMk/>
            <pc:sldMk cId="2868225794" sldId="283"/>
            <ac:spMk id="42" creationId="{53F6126D-B9A4-E807-E3CC-56979993E08D}"/>
          </ac:spMkLst>
        </pc:spChg>
        <pc:spChg chg="mod">
          <ac:chgData name="Eva Schneider" userId="d9b1f24b-1652-4b6b-b9c3-6fdaed48581d" providerId="ADAL" clId="{7D71A284-3D2E-4206-8D65-6484B35187F1}" dt="2023-08-11T07:10:21.827" v="63" actId="1038"/>
          <ac:spMkLst>
            <pc:docMk/>
            <pc:sldMk cId="2868225794" sldId="283"/>
            <ac:spMk id="44" creationId="{DBE16368-CAC6-A2C1-DF03-A24F44F2E28B}"/>
          </ac:spMkLst>
        </pc:spChg>
        <pc:spChg chg="mod">
          <ac:chgData name="Eva Schneider" userId="d9b1f24b-1652-4b6b-b9c3-6fdaed48581d" providerId="ADAL" clId="{7D71A284-3D2E-4206-8D65-6484B35187F1}" dt="2023-08-11T07:10:04.285" v="59" actId="207"/>
          <ac:spMkLst>
            <pc:docMk/>
            <pc:sldMk cId="2868225794" sldId="283"/>
            <ac:spMk id="45" creationId="{428263B7-DBF5-87BE-8851-791D9C09E224}"/>
          </ac:spMkLst>
        </pc:spChg>
        <pc:grpChg chg="mod">
          <ac:chgData name="Eva Schneider" userId="d9b1f24b-1652-4b6b-b9c3-6fdaed48581d" providerId="ADAL" clId="{7D71A284-3D2E-4206-8D65-6484B35187F1}" dt="2023-08-11T07:06:03.950" v="35" actId="1076"/>
          <ac:grpSpMkLst>
            <pc:docMk/>
            <pc:sldMk cId="2868225794" sldId="283"/>
            <ac:grpSpMk id="29" creationId="{C94D08EA-282D-517B-9C87-94023DD57900}"/>
          </ac:grpSpMkLst>
        </pc:grpChg>
        <pc:grpChg chg="mod">
          <ac:chgData name="Eva Schneider" userId="d9b1f24b-1652-4b6b-b9c3-6fdaed48581d" providerId="ADAL" clId="{7D71A284-3D2E-4206-8D65-6484B35187F1}" dt="2023-08-11T07:08:47.125" v="44" actId="1076"/>
          <ac:grpSpMkLst>
            <pc:docMk/>
            <pc:sldMk cId="2868225794" sldId="283"/>
            <ac:grpSpMk id="32" creationId="{D641D839-28BA-4C18-CC06-60B7F5FBC088}"/>
          </ac:grpSpMkLst>
        </pc:grpChg>
      </pc:sldChg>
      <pc:sldMasterChg chg="modSldLayout">
        <pc:chgData name="Eva Schneider" userId="d9b1f24b-1652-4b6b-b9c3-6fdaed48581d" providerId="ADAL" clId="{7D71A284-3D2E-4206-8D65-6484B35187F1}" dt="2023-08-11T07:04:44.798" v="28" actId="14100"/>
        <pc:sldMasterMkLst>
          <pc:docMk/>
          <pc:sldMasterMk cId="891504580" sldId="2147483661"/>
        </pc:sldMasterMkLst>
        <pc:sldLayoutChg chg="addSp delSp modSp mod">
          <pc:chgData name="Eva Schneider" userId="d9b1f24b-1652-4b6b-b9c3-6fdaed48581d" providerId="ADAL" clId="{7D71A284-3D2E-4206-8D65-6484B35187F1}" dt="2023-08-11T07:04:44.798" v="28" actId="14100"/>
          <pc:sldLayoutMkLst>
            <pc:docMk/>
            <pc:sldMasterMk cId="891504580" sldId="2147483661"/>
            <pc:sldLayoutMk cId="4252151542" sldId="2147483674"/>
          </pc:sldLayoutMkLst>
          <pc:spChg chg="mod">
            <ac:chgData name="Eva Schneider" userId="d9b1f24b-1652-4b6b-b9c3-6fdaed48581d" providerId="ADAL" clId="{7D71A284-3D2E-4206-8D65-6484B35187F1}" dt="2023-08-11T07:03:33.814" v="23" actId="1076"/>
            <ac:spMkLst>
              <pc:docMk/>
              <pc:sldMasterMk cId="891504580" sldId="2147483661"/>
              <pc:sldLayoutMk cId="4252151542" sldId="2147483674"/>
              <ac:spMk id="2" creationId="{9DE3D039-0A18-4031-8A63-D83666B066F6}"/>
            </ac:spMkLst>
          </pc:spChg>
          <pc:spChg chg="add del mod">
            <ac:chgData name="Eva Schneider" userId="d9b1f24b-1652-4b6b-b9c3-6fdaed48581d" providerId="ADAL" clId="{7D71A284-3D2E-4206-8D65-6484B35187F1}" dt="2023-08-11T07:04:44.798" v="28" actId="14100"/>
            <ac:spMkLst>
              <pc:docMk/>
              <pc:sldMasterMk cId="891504580" sldId="2147483661"/>
              <pc:sldLayoutMk cId="4252151542" sldId="2147483674"/>
              <ac:spMk id="6" creationId="{2CCF4B40-DF77-8365-7734-79F06497070F}"/>
            </ac:spMkLst>
          </pc:spChg>
          <pc:spChg chg="mod">
            <ac:chgData name="Eva Schneider" userId="d9b1f24b-1652-4b6b-b9c3-6fdaed48581d" providerId="ADAL" clId="{7D71A284-3D2E-4206-8D65-6484B35187F1}" dt="2023-08-11T07:03:28.685" v="22" actId="1076"/>
            <ac:spMkLst>
              <pc:docMk/>
              <pc:sldMasterMk cId="891504580" sldId="2147483661"/>
              <pc:sldLayoutMk cId="4252151542" sldId="2147483674"/>
              <ac:spMk id="7" creationId="{00BE37EC-6071-145A-0F88-C5341AA8684C}"/>
            </ac:spMkLst>
          </pc:spChg>
          <pc:spChg chg="mod">
            <ac:chgData name="Eva Schneider" userId="d9b1f24b-1652-4b6b-b9c3-6fdaed48581d" providerId="ADAL" clId="{7D71A284-3D2E-4206-8D65-6484B35187F1}" dt="2023-08-11T07:01:36.535" v="7" actId="207"/>
            <ac:spMkLst>
              <pc:docMk/>
              <pc:sldMasterMk cId="891504580" sldId="2147483661"/>
              <pc:sldLayoutMk cId="4252151542" sldId="2147483674"/>
              <ac:spMk id="9" creationId="{7A24FD14-2642-9DA6-07F5-B7CA9F329B96}"/>
            </ac:spMkLst>
          </pc:spChg>
        </pc:sldLayoutChg>
      </pc:sldMasterChg>
    </pc:docChg>
  </pc:docChgLst>
  <pc:docChgLst>
    <pc:chgData name="Eva Schneider" userId="d9b1f24b-1652-4b6b-b9c3-6fdaed48581d" providerId="ADAL" clId="{6BD1391C-9CC3-4A63-BFAE-158D84BA5F15}"/>
    <pc:docChg chg="undo custSel modSld modMainMaster">
      <pc:chgData name="Eva Schneider" userId="d9b1f24b-1652-4b6b-b9c3-6fdaed48581d" providerId="ADAL" clId="{6BD1391C-9CC3-4A63-BFAE-158D84BA5F15}" dt="2023-11-14T12:14:48.557" v="76" actId="207"/>
      <pc:docMkLst>
        <pc:docMk/>
      </pc:docMkLst>
      <pc:sldChg chg="modSp mod">
        <pc:chgData name="Eva Schneider" userId="d9b1f24b-1652-4b6b-b9c3-6fdaed48581d" providerId="ADAL" clId="{6BD1391C-9CC3-4A63-BFAE-158D84BA5F15}" dt="2023-11-14T12:07:58.989" v="28" actId="207"/>
        <pc:sldMkLst>
          <pc:docMk/>
          <pc:sldMk cId="2868225794" sldId="283"/>
        </pc:sldMkLst>
        <pc:spChg chg="mod">
          <ac:chgData name="Eva Schneider" userId="d9b1f24b-1652-4b6b-b9c3-6fdaed48581d" providerId="ADAL" clId="{6BD1391C-9CC3-4A63-BFAE-158D84BA5F15}" dt="2023-11-14T12:03:27.935" v="3" actId="208"/>
          <ac:spMkLst>
            <pc:docMk/>
            <pc:sldMk cId="2868225794" sldId="283"/>
            <ac:spMk id="20" creationId="{F38559A1-DA4F-40E3-4495-DC572FEBE485}"/>
          </ac:spMkLst>
        </pc:spChg>
        <pc:spChg chg="mod">
          <ac:chgData name="Eva Schneider" userId="d9b1f24b-1652-4b6b-b9c3-6fdaed48581d" providerId="ADAL" clId="{6BD1391C-9CC3-4A63-BFAE-158D84BA5F15}" dt="2023-11-14T12:03:53.433" v="4" actId="207"/>
          <ac:spMkLst>
            <pc:docMk/>
            <pc:sldMk cId="2868225794" sldId="283"/>
            <ac:spMk id="21" creationId="{BE907E68-78E5-0CF2-D388-032B7E931488}"/>
          </ac:spMkLst>
        </pc:spChg>
        <pc:spChg chg="mod">
          <ac:chgData name="Eva Schneider" userId="d9b1f24b-1652-4b6b-b9c3-6fdaed48581d" providerId="ADAL" clId="{6BD1391C-9CC3-4A63-BFAE-158D84BA5F15}" dt="2023-11-14T12:07:54.713" v="27" actId="208"/>
          <ac:spMkLst>
            <pc:docMk/>
            <pc:sldMk cId="2868225794" sldId="283"/>
            <ac:spMk id="23" creationId="{56EBF62C-B906-77CE-4B66-1F25E2F5901A}"/>
          </ac:spMkLst>
        </pc:spChg>
        <pc:spChg chg="mod">
          <ac:chgData name="Eva Schneider" userId="d9b1f24b-1652-4b6b-b9c3-6fdaed48581d" providerId="ADAL" clId="{6BD1391C-9CC3-4A63-BFAE-158D84BA5F15}" dt="2023-11-14T12:07:58.989" v="28" actId="207"/>
          <ac:spMkLst>
            <pc:docMk/>
            <pc:sldMk cId="2868225794" sldId="283"/>
            <ac:spMk id="24" creationId="{326349B2-6537-F576-A54C-3206355632D8}"/>
          </ac:spMkLst>
        </pc:spChg>
        <pc:spChg chg="mod">
          <ac:chgData name="Eva Schneider" userId="d9b1f24b-1652-4b6b-b9c3-6fdaed48581d" providerId="ADAL" clId="{6BD1391C-9CC3-4A63-BFAE-158D84BA5F15}" dt="2023-11-14T12:04:29.744" v="8" actId="207"/>
          <ac:spMkLst>
            <pc:docMk/>
            <pc:sldMk cId="2868225794" sldId="283"/>
            <ac:spMk id="26" creationId="{6A97CA02-586F-A8B7-8B5A-13DE78BC13D8}"/>
          </ac:spMkLst>
        </pc:spChg>
        <pc:spChg chg="mod">
          <ac:chgData name="Eva Schneider" userId="d9b1f24b-1652-4b6b-b9c3-6fdaed48581d" providerId="ADAL" clId="{6BD1391C-9CC3-4A63-BFAE-158D84BA5F15}" dt="2023-11-14T12:04:58.638" v="11" actId="208"/>
          <ac:spMkLst>
            <pc:docMk/>
            <pc:sldMk cId="2868225794" sldId="283"/>
            <ac:spMk id="27" creationId="{4F3AE612-279A-6F58-B1AE-6CC1326629AA}"/>
          </ac:spMkLst>
        </pc:spChg>
        <pc:spChg chg="mod">
          <ac:chgData name="Eva Schneider" userId="d9b1f24b-1652-4b6b-b9c3-6fdaed48581d" providerId="ADAL" clId="{6BD1391C-9CC3-4A63-BFAE-158D84BA5F15}" dt="2023-11-14T12:07:46.948" v="25" actId="208"/>
          <ac:spMkLst>
            <pc:docMk/>
            <pc:sldMk cId="2868225794" sldId="283"/>
            <ac:spMk id="30" creationId="{3E18A8B7-F49B-04A0-8CA2-E914EE078CF6}"/>
          </ac:spMkLst>
        </pc:spChg>
        <pc:spChg chg="mod">
          <ac:chgData name="Eva Schneider" userId="d9b1f24b-1652-4b6b-b9c3-6fdaed48581d" providerId="ADAL" clId="{6BD1391C-9CC3-4A63-BFAE-158D84BA5F15}" dt="2023-11-14T12:07:51.392" v="26" actId="208"/>
          <ac:spMkLst>
            <pc:docMk/>
            <pc:sldMk cId="2868225794" sldId="283"/>
            <ac:spMk id="31" creationId="{F9F0850C-44DE-52D3-97FD-F6E2FE325418}"/>
          </ac:spMkLst>
        </pc:spChg>
        <pc:spChg chg="mod">
          <ac:chgData name="Eva Schneider" userId="d9b1f24b-1652-4b6b-b9c3-6fdaed48581d" providerId="ADAL" clId="{6BD1391C-9CC3-4A63-BFAE-158D84BA5F15}" dt="2023-11-14T12:06:47.857" v="20" actId="208"/>
          <ac:spMkLst>
            <pc:docMk/>
            <pc:sldMk cId="2868225794" sldId="283"/>
            <ac:spMk id="33" creationId="{5201C238-A1F2-14F5-5F45-99FEF72D8A68}"/>
          </ac:spMkLst>
        </pc:spChg>
        <pc:spChg chg="mod">
          <ac:chgData name="Eva Schneider" userId="d9b1f24b-1652-4b6b-b9c3-6fdaed48581d" providerId="ADAL" clId="{6BD1391C-9CC3-4A63-BFAE-158D84BA5F15}" dt="2023-11-14T12:06:50.883" v="21" actId="207"/>
          <ac:spMkLst>
            <pc:docMk/>
            <pc:sldMk cId="2868225794" sldId="283"/>
            <ac:spMk id="34" creationId="{37072691-3EBB-D3AF-C0B8-1153148956D8}"/>
          </ac:spMkLst>
        </pc:spChg>
        <pc:spChg chg="mod">
          <ac:chgData name="Eva Schneider" userId="d9b1f24b-1652-4b6b-b9c3-6fdaed48581d" providerId="ADAL" clId="{6BD1391C-9CC3-4A63-BFAE-158D84BA5F15}" dt="2023-11-14T12:06:32.922" v="18" actId="208"/>
          <ac:spMkLst>
            <pc:docMk/>
            <pc:sldMk cId="2868225794" sldId="283"/>
            <ac:spMk id="36" creationId="{5DD75575-53FA-6082-C9DC-F521CD761D86}"/>
          </ac:spMkLst>
        </pc:spChg>
        <pc:spChg chg="mod">
          <ac:chgData name="Eva Schneider" userId="d9b1f24b-1652-4b6b-b9c3-6fdaed48581d" providerId="ADAL" clId="{6BD1391C-9CC3-4A63-BFAE-158D84BA5F15}" dt="2023-11-14T12:06:40.121" v="19" actId="207"/>
          <ac:spMkLst>
            <pc:docMk/>
            <pc:sldMk cId="2868225794" sldId="283"/>
            <ac:spMk id="37" creationId="{C5155281-74AE-4925-EB54-5FF152535057}"/>
          </ac:spMkLst>
        </pc:spChg>
        <pc:spChg chg="mod">
          <ac:chgData name="Eva Schneider" userId="d9b1f24b-1652-4b6b-b9c3-6fdaed48581d" providerId="ADAL" clId="{6BD1391C-9CC3-4A63-BFAE-158D84BA5F15}" dt="2023-11-14T12:05:23.787" v="12" actId="207"/>
          <ac:spMkLst>
            <pc:docMk/>
            <pc:sldMk cId="2868225794" sldId="283"/>
            <ac:spMk id="39" creationId="{72D485B0-66B9-1E63-972E-69A556840526}"/>
          </ac:spMkLst>
        </pc:spChg>
        <pc:spChg chg="mod">
          <ac:chgData name="Eva Schneider" userId="d9b1f24b-1652-4b6b-b9c3-6fdaed48581d" providerId="ADAL" clId="{6BD1391C-9CC3-4A63-BFAE-158D84BA5F15}" dt="2023-11-14T12:06:15.868" v="15" actId="207"/>
          <ac:spMkLst>
            <pc:docMk/>
            <pc:sldMk cId="2868225794" sldId="283"/>
            <ac:spMk id="40" creationId="{996A7073-C9DA-5BD2-0D69-62DEA1F8E46F}"/>
          </ac:spMkLst>
        </pc:spChg>
        <pc:spChg chg="mod">
          <ac:chgData name="Eva Schneider" userId="d9b1f24b-1652-4b6b-b9c3-6fdaed48581d" providerId="ADAL" clId="{6BD1391C-9CC3-4A63-BFAE-158D84BA5F15}" dt="2023-11-14T12:06:07.971" v="14" actId="207"/>
          <ac:spMkLst>
            <pc:docMk/>
            <pc:sldMk cId="2868225794" sldId="283"/>
            <ac:spMk id="41" creationId="{01D65FBD-877E-9541-AFBA-CFA043B7F7A1}"/>
          </ac:spMkLst>
        </pc:spChg>
        <pc:spChg chg="mod">
          <ac:chgData name="Eva Schneider" userId="d9b1f24b-1652-4b6b-b9c3-6fdaed48581d" providerId="ADAL" clId="{6BD1391C-9CC3-4A63-BFAE-158D84BA5F15}" dt="2023-11-14T12:07:20.789" v="22" actId="207"/>
          <ac:spMkLst>
            <pc:docMk/>
            <pc:sldMk cId="2868225794" sldId="283"/>
            <ac:spMk id="42" creationId="{53F6126D-B9A4-E807-E3CC-56979993E08D}"/>
          </ac:spMkLst>
        </pc:spChg>
        <pc:spChg chg="mod">
          <ac:chgData name="Eva Schneider" userId="d9b1f24b-1652-4b6b-b9c3-6fdaed48581d" providerId="ADAL" clId="{6BD1391C-9CC3-4A63-BFAE-158D84BA5F15}" dt="2023-11-14T12:05:37.117" v="13" actId="207"/>
          <ac:spMkLst>
            <pc:docMk/>
            <pc:sldMk cId="2868225794" sldId="283"/>
            <ac:spMk id="44" creationId="{DBE16368-CAC6-A2C1-DF03-A24F44F2E28B}"/>
          </ac:spMkLst>
        </pc:spChg>
        <pc:spChg chg="mod">
          <ac:chgData name="Eva Schneider" userId="d9b1f24b-1652-4b6b-b9c3-6fdaed48581d" providerId="ADAL" clId="{6BD1391C-9CC3-4A63-BFAE-158D84BA5F15}" dt="2023-11-14T12:07:31.874" v="23" actId="207"/>
          <ac:spMkLst>
            <pc:docMk/>
            <pc:sldMk cId="2868225794" sldId="283"/>
            <ac:spMk id="45" creationId="{428263B7-DBF5-87BE-8851-791D9C09E224}"/>
          </ac:spMkLst>
        </pc:spChg>
        <pc:grpChg chg="mod">
          <ac:chgData name="Eva Schneider" userId="d9b1f24b-1652-4b6b-b9c3-6fdaed48581d" providerId="ADAL" clId="{6BD1391C-9CC3-4A63-BFAE-158D84BA5F15}" dt="2023-11-14T12:06:27.142" v="17" actId="207"/>
          <ac:grpSpMkLst>
            <pc:docMk/>
            <pc:sldMk cId="2868225794" sldId="283"/>
            <ac:grpSpMk id="35" creationId="{4BD372F0-BF39-23AF-E206-30934B8F8B3F}"/>
          </ac:grpSpMkLst>
        </pc:grpChg>
      </pc:sldChg>
      <pc:sldMasterChg chg="modSp mod modSldLayout">
        <pc:chgData name="Eva Schneider" userId="d9b1f24b-1652-4b6b-b9c3-6fdaed48581d" providerId="ADAL" clId="{6BD1391C-9CC3-4A63-BFAE-158D84BA5F15}" dt="2023-11-14T12:14:48.557" v="76" actId="207"/>
        <pc:sldMasterMkLst>
          <pc:docMk/>
          <pc:sldMasterMk cId="891504580" sldId="2147483661"/>
        </pc:sldMasterMkLst>
        <pc:spChg chg="mod">
          <ac:chgData name="Eva Schneider" userId="d9b1f24b-1652-4b6b-b9c3-6fdaed48581d" providerId="ADAL" clId="{6BD1391C-9CC3-4A63-BFAE-158D84BA5F15}" dt="2023-11-14T12:14:48.557" v="76" actId="207"/>
          <ac:spMkLst>
            <pc:docMk/>
            <pc:sldMasterMk cId="891504580" sldId="2147483661"/>
            <ac:spMk id="7" creationId="{0E40CD06-BD31-1A75-B50B-813DBAD714C8}"/>
          </ac:spMkLst>
        </pc:spChg>
        <pc:spChg chg="mod">
          <ac:chgData name="Eva Schneider" userId="d9b1f24b-1652-4b6b-b9c3-6fdaed48581d" providerId="ADAL" clId="{6BD1391C-9CC3-4A63-BFAE-158D84BA5F15}" dt="2023-11-14T12:14:27.973" v="73" actId="207"/>
          <ac:spMkLst>
            <pc:docMk/>
            <pc:sldMasterMk cId="891504580" sldId="2147483661"/>
            <ac:spMk id="8" creationId="{5EA7500F-92B5-861B-31E9-E4D76C6989FF}"/>
          </ac:spMkLst>
        </pc:spChg>
        <pc:spChg chg="mod">
          <ac:chgData name="Eva Schneider" userId="d9b1f24b-1652-4b6b-b9c3-6fdaed48581d" providerId="ADAL" clId="{6BD1391C-9CC3-4A63-BFAE-158D84BA5F15}" dt="2023-11-14T12:14:34.481" v="74" actId="207"/>
          <ac:spMkLst>
            <pc:docMk/>
            <pc:sldMasterMk cId="891504580" sldId="2147483661"/>
            <ac:spMk id="9" creationId="{55921DD2-6334-F250-1B48-68A35CD99FB3}"/>
          </ac:spMkLst>
        </pc:spChg>
        <pc:sldLayoutChg chg="modSp mod">
          <pc:chgData name="Eva Schneider" userId="d9b1f24b-1652-4b6b-b9c3-6fdaed48581d" providerId="ADAL" clId="{6BD1391C-9CC3-4A63-BFAE-158D84BA5F15}" dt="2023-11-14T12:13:41.744" v="70" actId="14100"/>
          <pc:sldLayoutMkLst>
            <pc:docMk/>
            <pc:sldMasterMk cId="891504580" sldId="2147483661"/>
            <pc:sldLayoutMk cId="4252151542" sldId="2147483674"/>
          </pc:sldLayoutMkLst>
          <pc:spChg chg="mod">
            <ac:chgData name="Eva Schneider" userId="d9b1f24b-1652-4b6b-b9c3-6fdaed48581d" providerId="ADAL" clId="{6BD1391C-9CC3-4A63-BFAE-158D84BA5F15}" dt="2023-11-14T12:13:41.744" v="70" actId="14100"/>
            <ac:spMkLst>
              <pc:docMk/>
              <pc:sldMasterMk cId="891504580" sldId="2147483661"/>
              <pc:sldLayoutMk cId="4252151542" sldId="2147483674"/>
              <ac:spMk id="6" creationId="{2CCF4B40-DF77-8365-7734-79F06497070F}"/>
            </ac:spMkLst>
          </pc:spChg>
          <pc:spChg chg="mod">
            <ac:chgData name="Eva Schneider" userId="d9b1f24b-1652-4b6b-b9c3-6fdaed48581d" providerId="ADAL" clId="{6BD1391C-9CC3-4A63-BFAE-158D84BA5F15}" dt="2023-11-14T12:13:07.716" v="63" actId="1076"/>
            <ac:spMkLst>
              <pc:docMk/>
              <pc:sldMasterMk cId="891504580" sldId="2147483661"/>
              <pc:sldLayoutMk cId="4252151542" sldId="2147483674"/>
              <ac:spMk id="7" creationId="{00BE37EC-6071-145A-0F88-C5341AA8684C}"/>
            </ac:spMkLst>
          </pc:spChg>
          <pc:spChg chg="mod">
            <ac:chgData name="Eva Schneider" userId="d9b1f24b-1652-4b6b-b9c3-6fdaed48581d" providerId="ADAL" clId="{6BD1391C-9CC3-4A63-BFAE-158D84BA5F15}" dt="2023-11-14T12:13:09.425" v="66" actId="207"/>
            <ac:spMkLst>
              <pc:docMk/>
              <pc:sldMasterMk cId="891504580" sldId="2147483661"/>
              <pc:sldLayoutMk cId="4252151542" sldId="2147483674"/>
              <ac:spMk id="9" creationId="{7A24FD14-2642-9DA6-07F5-B7CA9F329B96}"/>
            </ac:spMkLst>
          </pc:spChg>
        </pc:sldLayoutChg>
      </pc:sldMasterChg>
    </pc:docChg>
  </pc:docChgLst>
  <pc:docChgLst>
    <pc:chgData name="Eva Schneider" userId="d9b1f24b-1652-4b6b-b9c3-6fdaed48581d" providerId="ADAL" clId="{7A3AD6DE-1335-4618-98FC-7E8C679883A0}"/>
    <pc:docChg chg="delSld">
      <pc:chgData name="Eva Schneider" userId="d9b1f24b-1652-4b6b-b9c3-6fdaed48581d" providerId="ADAL" clId="{7A3AD6DE-1335-4618-98FC-7E8C679883A0}" dt="2023-06-15T10:50:52.109" v="13" actId="47"/>
      <pc:docMkLst>
        <pc:docMk/>
      </pc:docMkLst>
      <pc:sldChg chg="del">
        <pc:chgData name="Eva Schneider" userId="d9b1f24b-1652-4b6b-b9c3-6fdaed48581d" providerId="ADAL" clId="{7A3AD6DE-1335-4618-98FC-7E8C679883A0}" dt="2023-06-15T10:50:46.428" v="0" actId="47"/>
        <pc:sldMkLst>
          <pc:docMk/>
          <pc:sldMk cId="170342086" sldId="256"/>
        </pc:sldMkLst>
      </pc:sldChg>
      <pc:sldChg chg="del">
        <pc:chgData name="Eva Schneider" userId="d9b1f24b-1652-4b6b-b9c3-6fdaed48581d" providerId="ADAL" clId="{7A3AD6DE-1335-4618-98FC-7E8C679883A0}" dt="2023-06-15T10:50:48.439" v="1" actId="47"/>
        <pc:sldMkLst>
          <pc:docMk/>
          <pc:sldMk cId="961520728" sldId="285"/>
        </pc:sldMkLst>
      </pc:sldChg>
      <pc:sldChg chg="del">
        <pc:chgData name="Eva Schneider" userId="d9b1f24b-1652-4b6b-b9c3-6fdaed48581d" providerId="ADAL" clId="{7A3AD6DE-1335-4618-98FC-7E8C679883A0}" dt="2023-06-15T10:50:50.962" v="10" actId="47"/>
        <pc:sldMkLst>
          <pc:docMk/>
          <pc:sldMk cId="3566243640" sldId="286"/>
        </pc:sldMkLst>
      </pc:sldChg>
      <pc:sldChg chg="del">
        <pc:chgData name="Eva Schneider" userId="d9b1f24b-1652-4b6b-b9c3-6fdaed48581d" providerId="ADAL" clId="{7A3AD6DE-1335-4618-98FC-7E8C679883A0}" dt="2023-06-15T10:50:51.129" v="11" actId="47"/>
        <pc:sldMkLst>
          <pc:docMk/>
          <pc:sldMk cId="3116906436" sldId="287"/>
        </pc:sldMkLst>
      </pc:sldChg>
      <pc:sldChg chg="del">
        <pc:chgData name="Eva Schneider" userId="d9b1f24b-1652-4b6b-b9c3-6fdaed48581d" providerId="ADAL" clId="{7A3AD6DE-1335-4618-98FC-7E8C679883A0}" dt="2023-06-15T10:50:49.152" v="2" actId="47"/>
        <pc:sldMkLst>
          <pc:docMk/>
          <pc:sldMk cId="3602807571" sldId="288"/>
        </pc:sldMkLst>
      </pc:sldChg>
      <pc:sldChg chg="del">
        <pc:chgData name="Eva Schneider" userId="d9b1f24b-1652-4b6b-b9c3-6fdaed48581d" providerId="ADAL" clId="{7A3AD6DE-1335-4618-98FC-7E8C679883A0}" dt="2023-06-15T10:50:49.688" v="3" actId="47"/>
        <pc:sldMkLst>
          <pc:docMk/>
          <pc:sldMk cId="1538985290" sldId="289"/>
        </pc:sldMkLst>
      </pc:sldChg>
      <pc:sldChg chg="del">
        <pc:chgData name="Eva Schneider" userId="d9b1f24b-1652-4b6b-b9c3-6fdaed48581d" providerId="ADAL" clId="{7A3AD6DE-1335-4618-98FC-7E8C679883A0}" dt="2023-06-15T10:50:49.963" v="4" actId="47"/>
        <pc:sldMkLst>
          <pc:docMk/>
          <pc:sldMk cId="640045566" sldId="290"/>
        </pc:sldMkLst>
      </pc:sldChg>
      <pc:sldChg chg="del">
        <pc:chgData name="Eva Schneider" userId="d9b1f24b-1652-4b6b-b9c3-6fdaed48581d" providerId="ADAL" clId="{7A3AD6DE-1335-4618-98FC-7E8C679883A0}" dt="2023-06-15T10:50:50.133" v="5" actId="47"/>
        <pc:sldMkLst>
          <pc:docMk/>
          <pc:sldMk cId="1696897213" sldId="291"/>
        </pc:sldMkLst>
      </pc:sldChg>
      <pc:sldChg chg="del">
        <pc:chgData name="Eva Schneider" userId="d9b1f24b-1652-4b6b-b9c3-6fdaed48581d" providerId="ADAL" clId="{7A3AD6DE-1335-4618-98FC-7E8C679883A0}" dt="2023-06-15T10:50:50.465" v="7" actId="47"/>
        <pc:sldMkLst>
          <pc:docMk/>
          <pc:sldMk cId="1122367085" sldId="292"/>
        </pc:sldMkLst>
      </pc:sldChg>
      <pc:sldChg chg="del">
        <pc:chgData name="Eva Schneider" userId="d9b1f24b-1652-4b6b-b9c3-6fdaed48581d" providerId="ADAL" clId="{7A3AD6DE-1335-4618-98FC-7E8C679883A0}" dt="2023-06-15T10:50:50.304" v="6" actId="47"/>
        <pc:sldMkLst>
          <pc:docMk/>
          <pc:sldMk cId="1781263215" sldId="293"/>
        </pc:sldMkLst>
      </pc:sldChg>
      <pc:sldChg chg="del">
        <pc:chgData name="Eva Schneider" userId="d9b1f24b-1652-4b6b-b9c3-6fdaed48581d" providerId="ADAL" clId="{7A3AD6DE-1335-4618-98FC-7E8C679883A0}" dt="2023-06-15T10:50:50.811" v="9" actId="47"/>
        <pc:sldMkLst>
          <pc:docMk/>
          <pc:sldMk cId="476280957" sldId="294"/>
        </pc:sldMkLst>
      </pc:sldChg>
      <pc:sldChg chg="del">
        <pc:chgData name="Eva Schneider" userId="d9b1f24b-1652-4b6b-b9c3-6fdaed48581d" providerId="ADAL" clId="{7A3AD6DE-1335-4618-98FC-7E8C679883A0}" dt="2023-06-15T10:50:50.631" v="8" actId="47"/>
        <pc:sldMkLst>
          <pc:docMk/>
          <pc:sldMk cId="4202858516" sldId="295"/>
        </pc:sldMkLst>
      </pc:sldChg>
      <pc:sldChg chg="del">
        <pc:chgData name="Eva Schneider" userId="d9b1f24b-1652-4b6b-b9c3-6fdaed48581d" providerId="ADAL" clId="{7A3AD6DE-1335-4618-98FC-7E8C679883A0}" dt="2023-06-15T10:50:51.711" v="12" actId="47"/>
        <pc:sldMkLst>
          <pc:docMk/>
          <pc:sldMk cId="1146327939" sldId="296"/>
        </pc:sldMkLst>
      </pc:sldChg>
      <pc:sldChg chg="del">
        <pc:chgData name="Eva Schneider" userId="d9b1f24b-1652-4b6b-b9c3-6fdaed48581d" providerId="ADAL" clId="{7A3AD6DE-1335-4618-98FC-7E8C679883A0}" dt="2023-06-15T10:50:52.109" v="13" actId="47"/>
        <pc:sldMkLst>
          <pc:docMk/>
          <pc:sldMk cId="3797806639" sldId="297"/>
        </pc:sldMkLst>
      </pc:sldChg>
    </pc:docChg>
  </pc:docChgLst>
  <pc:docChgLst>
    <pc:chgData name="Kristin Seidel" userId="0993db98-a19b-4a54-ad73-460eff757247" providerId="ADAL" clId="{F0C4DA04-4425-4DD7-88D6-8CC88456754A}"/>
    <pc:docChg chg="undo custSel addSld delSld modSld sldOrd modMainMaster">
      <pc:chgData name="Kristin Seidel" userId="0993db98-a19b-4a54-ad73-460eff757247" providerId="ADAL" clId="{F0C4DA04-4425-4DD7-88D6-8CC88456754A}" dt="2023-06-14T13:09:28.456" v="2321" actId="729"/>
      <pc:docMkLst>
        <pc:docMk/>
      </pc:docMkLst>
      <pc:sldChg chg="addSp delSp modSp mod chgLayout">
        <pc:chgData name="Kristin Seidel" userId="0993db98-a19b-4a54-ad73-460eff757247" providerId="ADAL" clId="{F0C4DA04-4425-4DD7-88D6-8CC88456754A}" dt="2023-06-14T13:03:20.525" v="2320" actId="14100"/>
        <pc:sldMkLst>
          <pc:docMk/>
          <pc:sldMk cId="170342086" sldId="256"/>
        </pc:sldMkLst>
        <pc:spChg chg="add mod ord">
          <ac:chgData name="Kristin Seidel" userId="0993db98-a19b-4a54-ad73-460eff757247" providerId="ADAL" clId="{F0C4DA04-4425-4DD7-88D6-8CC88456754A}" dt="2023-06-14T11:07:27.307" v="485" actId="404"/>
          <ac:spMkLst>
            <pc:docMk/>
            <pc:sldMk cId="170342086" sldId="256"/>
            <ac:spMk id="2" creationId="{80F3E5B8-52E8-21F6-E7F6-D04B7040F8E8}"/>
          </ac:spMkLst>
        </pc:spChg>
        <pc:spChg chg="add del">
          <ac:chgData name="Kristin Seidel" userId="0993db98-a19b-4a54-ad73-460eff757247" providerId="ADAL" clId="{F0C4DA04-4425-4DD7-88D6-8CC88456754A}" dt="2023-06-07T08:51:23.675" v="63" actId="478"/>
          <ac:spMkLst>
            <pc:docMk/>
            <pc:sldMk cId="170342086" sldId="256"/>
            <ac:spMk id="2" creationId="{A254AD4A-FAA2-AF27-FD22-1B5ADDCD9F22}"/>
          </ac:spMkLst>
        </pc:spChg>
        <pc:spChg chg="add mod">
          <ac:chgData name="Kristin Seidel" userId="0993db98-a19b-4a54-ad73-460eff757247" providerId="ADAL" clId="{F0C4DA04-4425-4DD7-88D6-8CC88456754A}" dt="2023-06-07T08:52:27.340" v="71" actId="2085"/>
          <ac:spMkLst>
            <pc:docMk/>
            <pc:sldMk cId="170342086" sldId="256"/>
            <ac:spMk id="3" creationId="{D7A8994B-D55B-7EB2-1CDD-B3637BBCAD5C}"/>
          </ac:spMkLst>
        </pc:spChg>
        <pc:spChg chg="add mod">
          <ac:chgData name="Kristin Seidel" userId="0993db98-a19b-4a54-ad73-460eff757247" providerId="ADAL" clId="{F0C4DA04-4425-4DD7-88D6-8CC88456754A}" dt="2023-06-07T08:52:57.442" v="74" actId="2085"/>
          <ac:spMkLst>
            <pc:docMk/>
            <pc:sldMk cId="170342086" sldId="256"/>
            <ac:spMk id="4" creationId="{B3186684-9EB1-FC4F-A72F-DC0FC1BAA260}"/>
          </ac:spMkLst>
        </pc:spChg>
        <pc:spChg chg="add del mod ord">
          <ac:chgData name="Kristin Seidel" userId="0993db98-a19b-4a54-ad73-460eff757247" providerId="ADAL" clId="{F0C4DA04-4425-4DD7-88D6-8CC88456754A}" dt="2023-06-14T11:08:57.910" v="544" actId="478"/>
          <ac:spMkLst>
            <pc:docMk/>
            <pc:sldMk cId="170342086" sldId="256"/>
            <ac:spMk id="5" creationId="{B5931B36-E5B8-B90A-40D7-3465BE205E6D}"/>
          </ac:spMkLst>
        </pc:spChg>
        <pc:spChg chg="add mod">
          <ac:chgData name="Kristin Seidel" userId="0993db98-a19b-4a54-ad73-460eff757247" providerId="ADAL" clId="{F0C4DA04-4425-4DD7-88D6-8CC88456754A}" dt="2023-06-14T11:08:25.300" v="542" actId="20577"/>
          <ac:spMkLst>
            <pc:docMk/>
            <pc:sldMk cId="170342086" sldId="256"/>
            <ac:spMk id="9" creationId="{CA5909E4-EF73-2F36-469B-BB864549C5AF}"/>
          </ac:spMkLst>
        </pc:spChg>
        <pc:spChg chg="del">
          <ac:chgData name="Kristin Seidel" userId="0993db98-a19b-4a54-ad73-460eff757247" providerId="ADAL" clId="{F0C4DA04-4425-4DD7-88D6-8CC88456754A}" dt="2023-06-06T13:57:11.923" v="1" actId="478"/>
          <ac:spMkLst>
            <pc:docMk/>
            <pc:sldMk cId="170342086" sldId="256"/>
            <ac:spMk id="11" creationId="{C409B9AA-31AF-817E-D061-D7F504003D20}"/>
          </ac:spMkLst>
        </pc:spChg>
        <pc:spChg chg="mod">
          <ac:chgData name="Kristin Seidel" userId="0993db98-a19b-4a54-ad73-460eff757247" providerId="ADAL" clId="{F0C4DA04-4425-4DD7-88D6-8CC88456754A}" dt="2023-06-07T08:56:41.051" v="83" actId="207"/>
          <ac:spMkLst>
            <pc:docMk/>
            <pc:sldMk cId="170342086" sldId="256"/>
            <ac:spMk id="17" creationId="{FCDE85D4-0840-61BA-4E68-8CCA7942F7C3}"/>
          </ac:spMkLst>
        </pc:spChg>
        <pc:spChg chg="del">
          <ac:chgData name="Kristin Seidel" userId="0993db98-a19b-4a54-ad73-460eff757247" providerId="ADAL" clId="{F0C4DA04-4425-4DD7-88D6-8CC88456754A}" dt="2023-06-06T13:57:10.907" v="0" actId="478"/>
          <ac:spMkLst>
            <pc:docMk/>
            <pc:sldMk cId="170342086" sldId="256"/>
            <ac:spMk id="21" creationId="{E02EAFFF-F0DE-83B2-0E6A-40AB7441EBC6}"/>
          </ac:spMkLst>
        </pc:spChg>
        <pc:picChg chg="add mod">
          <ac:chgData name="Kristin Seidel" userId="0993db98-a19b-4a54-ad73-460eff757247" providerId="ADAL" clId="{F0C4DA04-4425-4DD7-88D6-8CC88456754A}" dt="2023-06-14T13:03:20.525" v="2320" actId="14100"/>
          <ac:picMkLst>
            <pc:docMk/>
            <pc:sldMk cId="170342086" sldId="256"/>
            <ac:picMk id="6" creationId="{E6F18192-4A32-C8DA-EB10-810312D99496}"/>
          </ac:picMkLst>
        </pc:picChg>
        <pc:picChg chg="add del">
          <ac:chgData name="Kristin Seidel" userId="0993db98-a19b-4a54-ad73-460eff757247" providerId="ADAL" clId="{F0C4DA04-4425-4DD7-88D6-8CC88456754A}" dt="2023-06-14T11:06:04.490" v="415" actId="478"/>
          <ac:picMkLst>
            <pc:docMk/>
            <pc:sldMk cId="170342086" sldId="256"/>
            <ac:picMk id="7" creationId="{31076AF1-1807-9102-1D74-2B4AB16741E7}"/>
          </ac:picMkLst>
        </pc:picChg>
      </pc:sldChg>
      <pc:sldChg chg="addSp delSp modSp del mod modClrScheme chgLayout">
        <pc:chgData name="Kristin Seidel" userId="0993db98-a19b-4a54-ad73-460eff757247" providerId="ADAL" clId="{F0C4DA04-4425-4DD7-88D6-8CC88456754A}" dt="2023-06-14T12:11:43.222" v="964" actId="47"/>
        <pc:sldMkLst>
          <pc:docMk/>
          <pc:sldMk cId="3531925979" sldId="257"/>
        </pc:sldMkLst>
        <pc:spChg chg="mod ord">
          <ac:chgData name="Kristin Seidel" userId="0993db98-a19b-4a54-ad73-460eff757247" providerId="ADAL" clId="{F0C4DA04-4425-4DD7-88D6-8CC88456754A}" dt="2023-06-14T12:01:40.397" v="779" actId="20577"/>
          <ac:spMkLst>
            <pc:docMk/>
            <pc:sldMk cId="3531925979" sldId="257"/>
            <ac:spMk id="2" creationId="{0A5233E9-BE27-AC3C-25D8-88B5DFD019F1}"/>
          </ac:spMkLst>
        </pc:spChg>
        <pc:spChg chg="del mod ord">
          <ac:chgData name="Kristin Seidel" userId="0993db98-a19b-4a54-ad73-460eff757247" providerId="ADAL" clId="{F0C4DA04-4425-4DD7-88D6-8CC88456754A}" dt="2023-06-14T11:09:11.118" v="545" actId="700"/>
          <ac:spMkLst>
            <pc:docMk/>
            <pc:sldMk cId="3531925979" sldId="257"/>
            <ac:spMk id="3" creationId="{1B30D143-BB86-4DB0-0644-ABBEEFF87AFC}"/>
          </ac:spMkLst>
        </pc:spChg>
        <pc:spChg chg="del mod">
          <ac:chgData name="Kristin Seidel" userId="0993db98-a19b-4a54-ad73-460eff757247" providerId="ADAL" clId="{F0C4DA04-4425-4DD7-88D6-8CC88456754A}" dt="2023-06-14T10:52:28.282" v="272" actId="478"/>
          <ac:spMkLst>
            <pc:docMk/>
            <pc:sldMk cId="3531925979" sldId="257"/>
            <ac:spMk id="4" creationId="{CFB5FD72-57C3-F6CA-DB16-596F09DF043A}"/>
          </ac:spMkLst>
        </pc:spChg>
        <pc:spChg chg="add del mod ord">
          <ac:chgData name="Kristin Seidel" userId="0993db98-a19b-4a54-ad73-460eff757247" providerId="ADAL" clId="{F0C4DA04-4425-4DD7-88D6-8CC88456754A}" dt="2023-06-14T11:09:26.165" v="546" actId="700"/>
          <ac:spMkLst>
            <pc:docMk/>
            <pc:sldMk cId="3531925979" sldId="257"/>
            <ac:spMk id="5" creationId="{4CB95208-28CB-9414-B006-A2C411D3C38D}"/>
          </ac:spMkLst>
        </pc:spChg>
        <pc:spChg chg="add del mod ord">
          <ac:chgData name="Kristin Seidel" userId="0993db98-a19b-4a54-ad73-460eff757247" providerId="ADAL" clId="{F0C4DA04-4425-4DD7-88D6-8CC88456754A}" dt="2023-06-14T11:09:26.165" v="546" actId="700"/>
          <ac:spMkLst>
            <pc:docMk/>
            <pc:sldMk cId="3531925979" sldId="257"/>
            <ac:spMk id="6" creationId="{4B6DFB82-C658-5A44-2DC5-1A869858DD7A}"/>
          </ac:spMkLst>
        </pc:spChg>
        <pc:spChg chg="del mod">
          <ac:chgData name="Kristin Seidel" userId="0993db98-a19b-4a54-ad73-460eff757247" providerId="ADAL" clId="{F0C4DA04-4425-4DD7-88D6-8CC88456754A}" dt="2023-06-07T08:26:52.814" v="47" actId="478"/>
          <ac:spMkLst>
            <pc:docMk/>
            <pc:sldMk cId="3531925979" sldId="257"/>
            <ac:spMk id="7" creationId="{4877BF04-5729-5347-2FE2-09F8AB974408}"/>
          </ac:spMkLst>
        </pc:spChg>
        <pc:spChg chg="add del mod ord">
          <ac:chgData name="Kristin Seidel" userId="0993db98-a19b-4a54-ad73-460eff757247" providerId="ADAL" clId="{F0C4DA04-4425-4DD7-88D6-8CC88456754A}" dt="2023-06-14T11:09:26.165" v="546" actId="700"/>
          <ac:spMkLst>
            <pc:docMk/>
            <pc:sldMk cId="3531925979" sldId="257"/>
            <ac:spMk id="7" creationId="{4F2C8B6E-D1D2-5F45-8358-0F2637BA8C7A}"/>
          </ac:spMkLst>
        </pc:spChg>
        <pc:spChg chg="del mod">
          <ac:chgData name="Kristin Seidel" userId="0993db98-a19b-4a54-ad73-460eff757247" providerId="ADAL" clId="{F0C4DA04-4425-4DD7-88D6-8CC88456754A}" dt="2023-06-07T08:26:54.073" v="48" actId="478"/>
          <ac:spMkLst>
            <pc:docMk/>
            <pc:sldMk cId="3531925979" sldId="257"/>
            <ac:spMk id="8" creationId="{4E905C89-D35A-52F2-782C-5AF4BEFAA2D2}"/>
          </ac:spMkLst>
        </pc:spChg>
        <pc:spChg chg="add del mod ord">
          <ac:chgData name="Kristin Seidel" userId="0993db98-a19b-4a54-ad73-460eff757247" providerId="ADAL" clId="{F0C4DA04-4425-4DD7-88D6-8CC88456754A}" dt="2023-06-14T11:09:26.165" v="546" actId="700"/>
          <ac:spMkLst>
            <pc:docMk/>
            <pc:sldMk cId="3531925979" sldId="257"/>
            <ac:spMk id="8" creationId="{B7D07EC4-38D8-38DE-1E83-35409A122FAE}"/>
          </ac:spMkLst>
        </pc:spChg>
        <pc:spChg chg="del mod">
          <ac:chgData name="Kristin Seidel" userId="0993db98-a19b-4a54-ad73-460eff757247" providerId="ADAL" clId="{F0C4DA04-4425-4DD7-88D6-8CC88456754A}" dt="2023-06-14T10:52:22.529" v="267" actId="478"/>
          <ac:spMkLst>
            <pc:docMk/>
            <pc:sldMk cId="3531925979" sldId="257"/>
            <ac:spMk id="9" creationId="{02FEFFE3-8270-6CC8-4A6D-38EECCBDE26E}"/>
          </ac:spMkLst>
        </pc:spChg>
        <pc:spChg chg="add del mod">
          <ac:chgData name="Kristin Seidel" userId="0993db98-a19b-4a54-ad73-460eff757247" providerId="ADAL" clId="{F0C4DA04-4425-4DD7-88D6-8CC88456754A}" dt="2023-06-14T10:52:26.909" v="271" actId="478"/>
          <ac:spMkLst>
            <pc:docMk/>
            <pc:sldMk cId="3531925979" sldId="257"/>
            <ac:spMk id="10" creationId="{D735BB6B-D8C0-48F8-022E-85D1E029EB95}"/>
          </ac:spMkLst>
        </pc:spChg>
        <pc:spChg chg="add del mod">
          <ac:chgData name="Kristin Seidel" userId="0993db98-a19b-4a54-ad73-460eff757247" providerId="ADAL" clId="{F0C4DA04-4425-4DD7-88D6-8CC88456754A}" dt="2023-06-14T10:52:26.102" v="270" actId="478"/>
          <ac:spMkLst>
            <pc:docMk/>
            <pc:sldMk cId="3531925979" sldId="257"/>
            <ac:spMk id="11" creationId="{0B89E2B7-9EAE-37FF-0584-7C2AAAD6D6A4}"/>
          </ac:spMkLst>
        </pc:spChg>
        <pc:spChg chg="add del mod">
          <ac:chgData name="Kristin Seidel" userId="0993db98-a19b-4a54-ad73-460eff757247" providerId="ADAL" clId="{F0C4DA04-4425-4DD7-88D6-8CC88456754A}" dt="2023-06-14T10:52:23.473" v="268" actId="478"/>
          <ac:spMkLst>
            <pc:docMk/>
            <pc:sldMk cId="3531925979" sldId="257"/>
            <ac:spMk id="12" creationId="{2275BDFC-E7E2-9CAB-ABBC-E9AD5198EEBE}"/>
          </ac:spMkLst>
        </pc:spChg>
        <pc:spChg chg="add del mod">
          <ac:chgData name="Kristin Seidel" userId="0993db98-a19b-4a54-ad73-460eff757247" providerId="ADAL" clId="{F0C4DA04-4425-4DD7-88D6-8CC88456754A}" dt="2023-06-14T10:52:24.516" v="269" actId="478"/>
          <ac:spMkLst>
            <pc:docMk/>
            <pc:sldMk cId="3531925979" sldId="257"/>
            <ac:spMk id="13" creationId="{42E98AB4-A2CA-852D-2228-3396B32098BE}"/>
          </ac:spMkLst>
        </pc:spChg>
        <pc:spChg chg="add mod ord">
          <ac:chgData name="Kristin Seidel" userId="0993db98-a19b-4a54-ad73-460eff757247" providerId="ADAL" clId="{F0C4DA04-4425-4DD7-88D6-8CC88456754A}" dt="2023-06-14T12:03:46.254" v="794" actId="20577"/>
          <ac:spMkLst>
            <pc:docMk/>
            <pc:sldMk cId="3531925979" sldId="257"/>
            <ac:spMk id="14" creationId="{04473F20-DBE5-4A0B-36D2-73BD2A1A9D9F}"/>
          </ac:spMkLst>
        </pc:spChg>
      </pc:sldChg>
      <pc:sldChg chg="addSp delSp modSp del mod">
        <pc:chgData name="Kristin Seidel" userId="0993db98-a19b-4a54-ad73-460eff757247" providerId="ADAL" clId="{F0C4DA04-4425-4DD7-88D6-8CC88456754A}" dt="2023-06-14T12:38:33.658" v="1823" actId="47"/>
        <pc:sldMkLst>
          <pc:docMk/>
          <pc:sldMk cId="2417571939" sldId="258"/>
        </pc:sldMkLst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2417571939" sldId="258"/>
            <ac:spMk id="2" creationId="{F6B2450F-3536-D610-704A-05C80B51CD2B}"/>
          </ac:spMkLst>
        </pc:spChg>
        <pc:spChg chg="add del mod">
          <ac:chgData name="Kristin Seidel" userId="0993db98-a19b-4a54-ad73-460eff757247" providerId="ADAL" clId="{F0C4DA04-4425-4DD7-88D6-8CC88456754A}" dt="2023-06-14T11:41:02.849" v="555" actId="478"/>
          <ac:spMkLst>
            <pc:docMk/>
            <pc:sldMk cId="2417571939" sldId="258"/>
            <ac:spMk id="3" creationId="{2B41CFE7-2D63-0017-2C42-F25958A2CDC6}"/>
          </ac:spMkLst>
        </pc:spChg>
        <pc:spChg chg="add del mod">
          <ac:chgData name="Kristin Seidel" userId="0993db98-a19b-4a54-ad73-460eff757247" providerId="ADAL" clId="{F0C4DA04-4425-4DD7-88D6-8CC88456754A}" dt="2023-06-14T11:41:04.797" v="556" actId="478"/>
          <ac:spMkLst>
            <pc:docMk/>
            <pc:sldMk cId="2417571939" sldId="258"/>
            <ac:spMk id="4" creationId="{D397156D-31FD-0619-2DE9-662C2019118E}"/>
          </ac:spMkLst>
        </pc:spChg>
        <pc:spChg chg="add del mod">
          <ac:chgData name="Kristin Seidel" userId="0993db98-a19b-4a54-ad73-460eff757247" providerId="ADAL" clId="{F0C4DA04-4425-4DD7-88D6-8CC88456754A}" dt="2023-06-14T11:41:07.573" v="557" actId="478"/>
          <ac:spMkLst>
            <pc:docMk/>
            <pc:sldMk cId="2417571939" sldId="258"/>
            <ac:spMk id="5" creationId="{01BC91D4-4BFE-8197-443B-8F0B2A1DC136}"/>
          </ac:spMkLst>
        </pc:spChg>
        <pc:spChg chg="add del mod">
          <ac:chgData name="Kristin Seidel" userId="0993db98-a19b-4a54-ad73-460eff757247" providerId="ADAL" clId="{F0C4DA04-4425-4DD7-88D6-8CC88456754A}" dt="2023-06-14T11:41:56.448" v="559" actId="478"/>
          <ac:spMkLst>
            <pc:docMk/>
            <pc:sldMk cId="2417571939" sldId="258"/>
            <ac:spMk id="6" creationId="{B38838D4-B039-0EC3-E4D0-E01EB1D1D8EF}"/>
          </ac:spMkLst>
        </pc:spChg>
      </pc:sldChg>
      <pc:sldChg chg="addSp delSp modSp add del mod modClrScheme chgLayout">
        <pc:chgData name="Kristin Seidel" userId="0993db98-a19b-4a54-ad73-460eff757247" providerId="ADAL" clId="{F0C4DA04-4425-4DD7-88D6-8CC88456754A}" dt="2023-06-14T12:24:03.872" v="1598" actId="47"/>
        <pc:sldMkLst>
          <pc:docMk/>
          <pc:sldMk cId="2136613389" sldId="259"/>
        </pc:sldMkLst>
        <pc:spChg chg="add del mod ord">
          <ac:chgData name="Kristin Seidel" userId="0993db98-a19b-4a54-ad73-460eff757247" providerId="ADAL" clId="{F0C4DA04-4425-4DD7-88D6-8CC88456754A}" dt="2023-06-14T12:14:02.395" v="992" actId="478"/>
          <ac:spMkLst>
            <pc:docMk/>
            <pc:sldMk cId="2136613389" sldId="259"/>
            <ac:spMk id="2" creationId="{0A5233E9-BE27-AC3C-25D8-88B5DFD019F1}"/>
          </ac:spMkLst>
        </pc:spChg>
        <pc:spChg chg="del mod ord">
          <ac:chgData name="Kristin Seidel" userId="0993db98-a19b-4a54-ad73-460eff757247" providerId="ADAL" clId="{F0C4DA04-4425-4DD7-88D6-8CC88456754A}" dt="2023-06-14T12:06:02.807" v="796" actId="700"/>
          <ac:spMkLst>
            <pc:docMk/>
            <pc:sldMk cId="2136613389" sldId="259"/>
            <ac:spMk id="3" creationId="{1B30D143-BB86-4DB0-0644-ABBEEFF87AFC}"/>
          </ac:spMkLst>
        </pc:spChg>
        <pc:spChg chg="add del mod ord">
          <ac:chgData name="Kristin Seidel" userId="0993db98-a19b-4a54-ad73-460eff757247" providerId="ADAL" clId="{F0C4DA04-4425-4DD7-88D6-8CC88456754A}" dt="2023-06-14T12:20:09.113" v="1323" actId="1035"/>
          <ac:spMkLst>
            <pc:docMk/>
            <pc:sldMk cId="2136613389" sldId="259"/>
            <ac:spMk id="4" creationId="{6D98FEBE-A513-6A95-56D0-F3C9E4DCC81E}"/>
          </ac:spMkLst>
        </pc:spChg>
        <pc:spChg chg="del">
          <ac:chgData name="Kristin Seidel" userId="0993db98-a19b-4a54-ad73-460eff757247" providerId="ADAL" clId="{F0C4DA04-4425-4DD7-88D6-8CC88456754A}" dt="2023-06-14T10:52:38.299" v="276" actId="478"/>
          <ac:spMkLst>
            <pc:docMk/>
            <pc:sldMk cId="2136613389" sldId="259"/>
            <ac:spMk id="4" creationId="{CFB5FD72-57C3-F6CA-DB16-596F09DF043A}"/>
          </ac:spMkLst>
        </pc:spChg>
        <pc:spChg chg="add mod ord">
          <ac:chgData name="Kristin Seidel" userId="0993db98-a19b-4a54-ad73-460eff757247" providerId="ADAL" clId="{F0C4DA04-4425-4DD7-88D6-8CC88456754A}" dt="2023-06-14T12:20:17.594" v="1346" actId="1035"/>
          <ac:spMkLst>
            <pc:docMk/>
            <pc:sldMk cId="2136613389" sldId="259"/>
            <ac:spMk id="5" creationId="{AB378CC2-3637-8A4E-CDC0-41A008A07359}"/>
          </ac:spMkLst>
        </pc:spChg>
        <pc:spChg chg="add mod ord">
          <ac:chgData name="Kristin Seidel" userId="0993db98-a19b-4a54-ad73-460eff757247" providerId="ADAL" clId="{F0C4DA04-4425-4DD7-88D6-8CC88456754A}" dt="2023-06-14T12:20:09.113" v="1323" actId="1035"/>
          <ac:spMkLst>
            <pc:docMk/>
            <pc:sldMk cId="2136613389" sldId="259"/>
            <ac:spMk id="6" creationId="{7A820E0F-AC6A-DAD6-35BF-949080568565}"/>
          </ac:spMkLst>
        </pc:spChg>
        <pc:spChg chg="del mod">
          <ac:chgData name="Kristin Seidel" userId="0993db98-a19b-4a54-ad73-460eff757247" providerId="ADAL" clId="{F0C4DA04-4425-4DD7-88D6-8CC88456754A}" dt="2023-06-14T10:52:35.921" v="274" actId="478"/>
          <ac:spMkLst>
            <pc:docMk/>
            <pc:sldMk cId="2136613389" sldId="259"/>
            <ac:spMk id="7" creationId="{4877BF04-5729-5347-2FE2-09F8AB974408}"/>
          </ac:spMkLst>
        </pc:spChg>
        <pc:spChg chg="add mod ord">
          <ac:chgData name="Kristin Seidel" userId="0993db98-a19b-4a54-ad73-460eff757247" providerId="ADAL" clId="{F0C4DA04-4425-4DD7-88D6-8CC88456754A}" dt="2023-06-14T12:23:42.939" v="1586" actId="1076"/>
          <ac:spMkLst>
            <pc:docMk/>
            <pc:sldMk cId="2136613389" sldId="259"/>
            <ac:spMk id="7" creationId="{ADE8E121-9752-2EE6-8885-6CBCC6BD8C9C}"/>
          </ac:spMkLst>
        </pc:spChg>
        <pc:spChg chg="del">
          <ac:chgData name="Kristin Seidel" userId="0993db98-a19b-4a54-ad73-460eff757247" providerId="ADAL" clId="{F0C4DA04-4425-4DD7-88D6-8CC88456754A}" dt="2023-06-14T10:52:37.285" v="275" actId="478"/>
          <ac:spMkLst>
            <pc:docMk/>
            <pc:sldMk cId="2136613389" sldId="259"/>
            <ac:spMk id="8" creationId="{4E905C89-D35A-52F2-782C-5AF4BEFAA2D2}"/>
          </ac:spMkLst>
        </pc:spChg>
        <pc:spChg chg="add del mod">
          <ac:chgData name="Kristin Seidel" userId="0993db98-a19b-4a54-ad73-460eff757247" providerId="ADAL" clId="{F0C4DA04-4425-4DD7-88D6-8CC88456754A}" dt="2023-06-14T12:06:58.689" v="810"/>
          <ac:spMkLst>
            <pc:docMk/>
            <pc:sldMk cId="2136613389" sldId="259"/>
            <ac:spMk id="9" creationId="{0104464C-13AC-C190-F704-FC6B0C9DCA64}"/>
          </ac:spMkLst>
        </pc:spChg>
        <pc:spChg chg="del mod">
          <ac:chgData name="Kristin Seidel" userId="0993db98-a19b-4a54-ad73-460eff757247" providerId="ADAL" clId="{F0C4DA04-4425-4DD7-88D6-8CC88456754A}" dt="2023-06-14T10:52:35.156" v="273" actId="478"/>
          <ac:spMkLst>
            <pc:docMk/>
            <pc:sldMk cId="2136613389" sldId="259"/>
            <ac:spMk id="9" creationId="{02FEFFE3-8270-6CC8-4A6D-38EECCBDE26E}"/>
          </ac:spMkLst>
        </pc:spChg>
        <pc:spChg chg="add del mod">
          <ac:chgData name="Kristin Seidel" userId="0993db98-a19b-4a54-ad73-460eff757247" providerId="ADAL" clId="{F0C4DA04-4425-4DD7-88D6-8CC88456754A}" dt="2023-06-14T12:06:58.431" v="809" actId="478"/>
          <ac:spMkLst>
            <pc:docMk/>
            <pc:sldMk cId="2136613389" sldId="259"/>
            <ac:spMk id="10" creationId="{96E655F3-2108-DC33-E06B-3CF56411AAB0}"/>
          </ac:spMkLst>
        </pc:spChg>
        <pc:spChg chg="add del mod">
          <ac:chgData name="Kristin Seidel" userId="0993db98-a19b-4a54-ad73-460eff757247" providerId="ADAL" clId="{F0C4DA04-4425-4DD7-88D6-8CC88456754A}" dt="2023-06-14T10:52:39.369" v="277" actId="478"/>
          <ac:spMkLst>
            <pc:docMk/>
            <pc:sldMk cId="2136613389" sldId="259"/>
            <ac:spMk id="10" creationId="{A3685F29-E661-DC0C-9DD4-97A4133DFEBE}"/>
          </ac:spMkLst>
        </pc:spChg>
        <pc:spChg chg="add del mod">
          <ac:chgData name="Kristin Seidel" userId="0993db98-a19b-4a54-ad73-460eff757247" providerId="ADAL" clId="{F0C4DA04-4425-4DD7-88D6-8CC88456754A}" dt="2023-06-14T12:21:22.016" v="1378" actId="478"/>
          <ac:spMkLst>
            <pc:docMk/>
            <pc:sldMk cId="2136613389" sldId="259"/>
            <ac:spMk id="11" creationId="{D1F469EB-B6DE-9753-F5F3-763C32957F97}"/>
          </ac:spMkLst>
        </pc:spChg>
        <pc:spChg chg="add del mod">
          <ac:chgData name="Kristin Seidel" userId="0993db98-a19b-4a54-ad73-460eff757247" providerId="ADAL" clId="{F0C4DA04-4425-4DD7-88D6-8CC88456754A}" dt="2023-06-14T12:13:55.990" v="990" actId="478"/>
          <ac:spMkLst>
            <pc:docMk/>
            <pc:sldMk cId="2136613389" sldId="259"/>
            <ac:spMk id="12" creationId="{A8582617-60B7-98CE-6772-7DC2C5C8346D}"/>
          </ac:spMkLst>
        </pc:spChg>
        <pc:spChg chg="add del mod">
          <ac:chgData name="Kristin Seidel" userId="0993db98-a19b-4a54-ad73-460eff757247" providerId="ADAL" clId="{F0C4DA04-4425-4DD7-88D6-8CC88456754A}" dt="2023-06-14T12:13:37.584" v="987" actId="478"/>
          <ac:spMkLst>
            <pc:docMk/>
            <pc:sldMk cId="2136613389" sldId="259"/>
            <ac:spMk id="13" creationId="{6D8A02BF-0B35-6116-8317-4DC800AF7C8B}"/>
          </ac:spMkLst>
        </pc:spChg>
        <pc:spChg chg="add del mod">
          <ac:chgData name="Kristin Seidel" userId="0993db98-a19b-4a54-ad73-460eff757247" providerId="ADAL" clId="{F0C4DA04-4425-4DD7-88D6-8CC88456754A}" dt="2023-06-14T12:13:49.025" v="989" actId="478"/>
          <ac:spMkLst>
            <pc:docMk/>
            <pc:sldMk cId="2136613389" sldId="259"/>
            <ac:spMk id="15" creationId="{F8D43D4E-4672-8006-5BFD-F28129BEE621}"/>
          </ac:spMkLst>
        </pc:spChg>
        <pc:spChg chg="add del mod">
          <ac:chgData name="Kristin Seidel" userId="0993db98-a19b-4a54-ad73-460eff757247" providerId="ADAL" clId="{F0C4DA04-4425-4DD7-88D6-8CC88456754A}" dt="2023-06-14T12:14:04.772" v="993" actId="478"/>
          <ac:spMkLst>
            <pc:docMk/>
            <pc:sldMk cId="2136613389" sldId="259"/>
            <ac:spMk id="17" creationId="{580D280D-279C-EF81-0981-DF69E74E96E5}"/>
          </ac:spMkLst>
        </pc:spChg>
        <pc:spChg chg="add mod">
          <ac:chgData name="Kristin Seidel" userId="0993db98-a19b-4a54-ad73-460eff757247" providerId="ADAL" clId="{F0C4DA04-4425-4DD7-88D6-8CC88456754A}" dt="2023-06-14T12:20:00.488" v="1311" actId="1036"/>
          <ac:spMkLst>
            <pc:docMk/>
            <pc:sldMk cId="2136613389" sldId="259"/>
            <ac:spMk id="18" creationId="{5A1FA3CF-EAA8-CAFA-2332-8CAC3D995681}"/>
          </ac:spMkLst>
        </pc:spChg>
        <pc:spChg chg="add mod">
          <ac:chgData name="Kristin Seidel" userId="0993db98-a19b-4a54-ad73-460eff757247" providerId="ADAL" clId="{F0C4DA04-4425-4DD7-88D6-8CC88456754A}" dt="2023-06-14T12:20:00.488" v="1311" actId="1036"/>
          <ac:spMkLst>
            <pc:docMk/>
            <pc:sldMk cId="2136613389" sldId="259"/>
            <ac:spMk id="19" creationId="{228B5259-5CC2-1332-522B-5DAC2269391D}"/>
          </ac:spMkLst>
        </pc:spChg>
        <pc:spChg chg="add mod">
          <ac:chgData name="Kristin Seidel" userId="0993db98-a19b-4a54-ad73-460eff757247" providerId="ADAL" clId="{F0C4DA04-4425-4DD7-88D6-8CC88456754A}" dt="2023-06-14T12:19:36.781" v="1303" actId="1037"/>
          <ac:spMkLst>
            <pc:docMk/>
            <pc:sldMk cId="2136613389" sldId="259"/>
            <ac:spMk id="20" creationId="{D17A1B44-2217-3427-C052-8F9E5962CEFB}"/>
          </ac:spMkLst>
        </pc:spChg>
      </pc:sldChg>
      <pc:sldChg chg="addSp delSp modSp new del mod">
        <pc:chgData name="Kristin Seidel" userId="0993db98-a19b-4a54-ad73-460eff757247" providerId="ADAL" clId="{F0C4DA04-4425-4DD7-88D6-8CC88456754A}" dt="2023-06-14T12:43:14.075" v="1935" actId="47"/>
        <pc:sldMkLst>
          <pc:docMk/>
          <pc:sldMk cId="3056608609" sldId="260"/>
        </pc:sldMkLst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056608609" sldId="260"/>
            <ac:spMk id="2" creationId="{A65798D9-C38F-597E-374D-9FC1F2E16349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056608609" sldId="260"/>
            <ac:spMk id="3" creationId="{A8644EDC-47EE-2087-07E4-2ADDD43CCB1D}"/>
          </ac:spMkLst>
        </pc:spChg>
        <pc:picChg chg="add del mod">
          <ac:chgData name="Kristin Seidel" userId="0993db98-a19b-4a54-ad73-460eff757247" providerId="ADAL" clId="{F0C4DA04-4425-4DD7-88D6-8CC88456754A}" dt="2023-06-07T09:25:33.300" v="92" actId="478"/>
          <ac:picMkLst>
            <pc:docMk/>
            <pc:sldMk cId="3056608609" sldId="260"/>
            <ac:picMk id="4" creationId="{3D1570C9-5F85-B7B3-A94D-C0F123450E87}"/>
          </ac:picMkLst>
        </pc:picChg>
      </pc:sldChg>
      <pc:sldChg chg="modSp del mod">
        <pc:chgData name="Kristin Seidel" userId="0993db98-a19b-4a54-ad73-460eff757247" providerId="ADAL" clId="{F0C4DA04-4425-4DD7-88D6-8CC88456754A}" dt="2023-06-14T12:43:01.165" v="1934" actId="47"/>
        <pc:sldMkLst>
          <pc:docMk/>
          <pc:sldMk cId="1346372204" sldId="264"/>
        </pc:sldMkLst>
        <pc:spChg chg="mod">
          <ac:chgData name="Kristin Seidel" userId="0993db98-a19b-4a54-ad73-460eff757247" providerId="ADAL" clId="{F0C4DA04-4425-4DD7-88D6-8CC88456754A}" dt="2023-06-07T09:27:16.688" v="111" actId="27636"/>
          <ac:spMkLst>
            <pc:docMk/>
            <pc:sldMk cId="1346372204" sldId="264"/>
            <ac:spMk id="3" creationId="{033634FE-ADF0-4BC3-A0A9-447EA9DD096B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1346372204" sldId="264"/>
            <ac:spMk id="4" creationId="{D93C0990-DED4-43F9-8B0F-41ABFD533293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1346372204" sldId="264"/>
            <ac:spMk id="5" creationId="{3F344BF2-756E-40EF-B839-C3DBB55BEFE9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1346372204" sldId="264"/>
            <ac:spMk id="6" creationId="{9EF4E4AC-866E-41A9-AD13-857054D9095E}"/>
          </ac:spMkLst>
        </pc:spChg>
      </pc:sldChg>
      <pc:sldChg chg="modSp del">
        <pc:chgData name="Kristin Seidel" userId="0993db98-a19b-4a54-ad73-460eff757247" providerId="ADAL" clId="{F0C4DA04-4425-4DD7-88D6-8CC88456754A}" dt="2023-06-14T12:50:39.134" v="2188" actId="47"/>
        <pc:sldMkLst>
          <pc:docMk/>
          <pc:sldMk cId="920173932" sldId="275"/>
        </pc:sldMkLst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920173932" sldId="275"/>
            <ac:spMk id="2" creationId="{38FFA191-5CCC-43CB-BD83-4F80ED362608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920173932" sldId="275"/>
            <ac:spMk id="5" creationId="{D0A31818-326D-4287-B1AE-435C12F07BDC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920173932" sldId="275"/>
            <ac:spMk id="6" creationId="{1317DFAA-582C-42B0-90C4-9DAA9C139299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920173932" sldId="275"/>
            <ac:spMk id="7" creationId="{3942E2BA-3D9C-4A41-A42E-C08CE009D7B6}"/>
          </ac:spMkLst>
        </pc:spChg>
      </pc:sldChg>
      <pc:sldChg chg="modSp del mod">
        <pc:chgData name="Kristin Seidel" userId="0993db98-a19b-4a54-ad73-460eff757247" providerId="ADAL" clId="{F0C4DA04-4425-4DD7-88D6-8CC88456754A}" dt="2023-06-14T12:42:53.809" v="1933" actId="47"/>
        <pc:sldMkLst>
          <pc:docMk/>
          <pc:sldMk cId="3477453048" sldId="282"/>
        </pc:sldMkLst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2" creationId="{27A6F7BB-30A8-4980-AD4A-2FB0B53FA6C9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3" creationId="{C00F5E8E-AA23-4F53-A19C-6F6BA70BDA9F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8" creationId="{2240B2F9-E3CD-4790-A034-A2B55659D6C2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17" creationId="{8FF7F565-6C73-467A-AD66-158FB42A6A89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18" creationId="{99247289-DB03-4DFD-86B5-D0ACB05A79CE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19" creationId="{FE81C04D-9802-4217-A4CF-6425CA890282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20" creationId="{17482830-A464-43C1-8765-91A33F89F87C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21" creationId="{FBDA733B-C9C9-44C5-A638-06C46EB1FA64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22" creationId="{141C1549-1F79-4146-AAAD-CB841423F22C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61" creationId="{C5E86CA3-CC65-4085-BCDC-93141EBD238F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62" creationId="{C1BA4316-79F5-4E35-B754-FEEFC06C1C66}"/>
          </ac:spMkLst>
        </pc:spChg>
        <pc:spChg chg="mod">
          <ac:chgData name="Kristin Seidel" userId="0993db98-a19b-4a54-ad73-460eff757247" providerId="ADAL" clId="{F0C4DA04-4425-4DD7-88D6-8CC88456754A}" dt="2023-06-07T09:39:59.640" v="176"/>
          <ac:spMkLst>
            <pc:docMk/>
            <pc:sldMk cId="3477453048" sldId="282"/>
            <ac:spMk id="63" creationId="{22B5CBBF-FB43-46F2-8846-3DF85C26528C}"/>
          </ac:spMkLst>
        </pc:spChg>
        <pc:picChg chg="mod">
          <ac:chgData name="Kristin Seidel" userId="0993db98-a19b-4a54-ad73-460eff757247" providerId="ADAL" clId="{F0C4DA04-4425-4DD7-88D6-8CC88456754A}" dt="2023-06-07T09:39:59.640" v="176"/>
          <ac:picMkLst>
            <pc:docMk/>
            <pc:sldMk cId="3477453048" sldId="282"/>
            <ac:picMk id="41" creationId="{1619F958-58B3-4102-8EF1-9CDACDED5844}"/>
          </ac:picMkLst>
        </pc:picChg>
        <pc:picChg chg="mod">
          <ac:chgData name="Kristin Seidel" userId="0993db98-a19b-4a54-ad73-460eff757247" providerId="ADAL" clId="{F0C4DA04-4425-4DD7-88D6-8CC88456754A}" dt="2023-06-07T09:39:59.640" v="176"/>
          <ac:picMkLst>
            <pc:docMk/>
            <pc:sldMk cId="3477453048" sldId="282"/>
            <ac:picMk id="43" creationId="{7EC8AF8C-FD38-4326-A679-80B1D5293D0F}"/>
          </ac:picMkLst>
        </pc:picChg>
        <pc:picChg chg="mod">
          <ac:chgData name="Kristin Seidel" userId="0993db98-a19b-4a54-ad73-460eff757247" providerId="ADAL" clId="{F0C4DA04-4425-4DD7-88D6-8CC88456754A}" dt="2023-06-07T09:39:59.640" v="176"/>
          <ac:picMkLst>
            <pc:docMk/>
            <pc:sldMk cId="3477453048" sldId="282"/>
            <ac:picMk id="45" creationId="{A52B1C3A-4588-4DD2-8329-64DF7A1D4595}"/>
          </ac:picMkLst>
        </pc:picChg>
        <pc:picChg chg="mod">
          <ac:chgData name="Kristin Seidel" userId="0993db98-a19b-4a54-ad73-460eff757247" providerId="ADAL" clId="{F0C4DA04-4425-4DD7-88D6-8CC88456754A}" dt="2023-06-07T09:39:59.640" v="176"/>
          <ac:picMkLst>
            <pc:docMk/>
            <pc:sldMk cId="3477453048" sldId="282"/>
            <ac:picMk id="47" creationId="{A7AB001F-90D3-4B1D-A7B8-86F0607C1569}"/>
          </ac:picMkLst>
        </pc:picChg>
      </pc:sldChg>
      <pc:sldChg chg="add del">
        <pc:chgData name="Kristin Seidel" userId="0993db98-a19b-4a54-ad73-460eff757247" providerId="ADAL" clId="{F0C4DA04-4425-4DD7-88D6-8CC88456754A}" dt="2023-06-14T11:08:31.847" v="543" actId="47"/>
        <pc:sldMkLst>
          <pc:docMk/>
          <pc:sldMk cId="1184162996" sldId="283"/>
        </pc:sldMkLst>
      </pc:sldChg>
      <pc:sldChg chg="addSp delSp modSp new mod modTransition modClrScheme chgLayout">
        <pc:chgData name="Kristin Seidel" userId="0993db98-a19b-4a54-ad73-460eff757247" providerId="ADAL" clId="{F0C4DA04-4425-4DD7-88D6-8CC88456754A}" dt="2023-06-14T12:55:29.676" v="2255" actId="207"/>
        <pc:sldMkLst>
          <pc:docMk/>
          <pc:sldMk cId="2868225794" sldId="283"/>
        </pc:sldMkLst>
        <pc:spChg chg="del mod ord">
          <ac:chgData name="Kristin Seidel" userId="0993db98-a19b-4a54-ad73-460eff757247" providerId="ADAL" clId="{F0C4DA04-4425-4DD7-88D6-8CC88456754A}" dt="2023-06-14T11:10:35.388" v="550" actId="700"/>
          <ac:spMkLst>
            <pc:docMk/>
            <pc:sldMk cId="2868225794" sldId="283"/>
            <ac:spMk id="2" creationId="{2BE4C8C6-78BC-5217-9E92-370DE43FCC1C}"/>
          </ac:spMkLst>
        </pc:spChg>
        <pc:spChg chg="add mod">
          <ac:chgData name="Kristin Seidel" userId="0993db98-a19b-4a54-ad73-460eff757247" providerId="ADAL" clId="{F0C4DA04-4425-4DD7-88D6-8CC88456754A}" dt="2023-06-14T11:53:31.960" v="659" actId="1038"/>
          <ac:spMkLst>
            <pc:docMk/>
            <pc:sldMk cId="2868225794" sldId="283"/>
            <ac:spMk id="3" creationId="{3FD5058F-0FBE-7741-4F79-289A4FA74A12}"/>
          </ac:spMkLst>
        </pc:spChg>
        <pc:spChg chg="del">
          <ac:chgData name="Kristin Seidel" userId="0993db98-a19b-4a54-ad73-460eff757247" providerId="ADAL" clId="{F0C4DA04-4425-4DD7-88D6-8CC88456754A}" dt="2023-06-14T11:10:35.388" v="550" actId="700"/>
          <ac:spMkLst>
            <pc:docMk/>
            <pc:sldMk cId="2868225794" sldId="283"/>
            <ac:spMk id="3" creationId="{63925C4D-5028-3749-9AB1-E355D1EA65BF}"/>
          </ac:spMkLst>
        </pc:spChg>
        <pc:spChg chg="add mod">
          <ac:chgData name="Kristin Seidel" userId="0993db98-a19b-4a54-ad73-460eff757247" providerId="ADAL" clId="{F0C4DA04-4425-4DD7-88D6-8CC88456754A}" dt="2023-06-14T11:45:05.872" v="560"/>
          <ac:spMkLst>
            <pc:docMk/>
            <pc:sldMk cId="2868225794" sldId="283"/>
            <ac:spMk id="4" creationId="{5870808B-FA87-CE78-C990-595CC05D5FFB}"/>
          </ac:spMkLst>
        </pc:spChg>
        <pc:spChg chg="del mod ord">
          <ac:chgData name="Kristin Seidel" userId="0993db98-a19b-4a54-ad73-460eff757247" providerId="ADAL" clId="{F0C4DA04-4425-4DD7-88D6-8CC88456754A}" dt="2023-06-14T11:10:40.929" v="552" actId="478"/>
          <ac:spMkLst>
            <pc:docMk/>
            <pc:sldMk cId="2868225794" sldId="283"/>
            <ac:spMk id="4" creationId="{6E09F622-42B2-4DFF-CDCD-9E6F1C8547CB}"/>
          </ac:spMkLst>
        </pc:spChg>
        <pc:spChg chg="add mod">
          <ac:chgData name="Kristin Seidel" userId="0993db98-a19b-4a54-ad73-460eff757247" providerId="ADAL" clId="{F0C4DA04-4425-4DD7-88D6-8CC88456754A}" dt="2023-06-14T11:45:05.872" v="560"/>
          <ac:spMkLst>
            <pc:docMk/>
            <pc:sldMk cId="2868225794" sldId="283"/>
            <ac:spMk id="5" creationId="{398814E1-A6B2-48E1-8123-5985B6D83290}"/>
          </ac:spMkLst>
        </pc:spChg>
        <pc:spChg chg="del">
          <ac:chgData name="Kristin Seidel" userId="0993db98-a19b-4a54-ad73-460eff757247" providerId="ADAL" clId="{F0C4DA04-4425-4DD7-88D6-8CC88456754A}" dt="2023-06-14T11:10:25.458" v="548" actId="478"/>
          <ac:spMkLst>
            <pc:docMk/>
            <pc:sldMk cId="2868225794" sldId="283"/>
            <ac:spMk id="5" creationId="{6C5E7ADC-9020-A71B-26E3-F2237596BF67}"/>
          </ac:spMkLst>
        </pc:spChg>
        <pc:spChg chg="add mod">
          <ac:chgData name="Kristin Seidel" userId="0993db98-a19b-4a54-ad73-460eff757247" providerId="ADAL" clId="{F0C4DA04-4425-4DD7-88D6-8CC88456754A}" dt="2023-06-14T11:48:50.333" v="594" actId="2711"/>
          <ac:spMkLst>
            <pc:docMk/>
            <pc:sldMk cId="2868225794" sldId="283"/>
            <ac:spMk id="6" creationId="{63B9405D-BE1A-B499-F138-8158CF0F5D0B}"/>
          </ac:spMkLst>
        </pc:spChg>
        <pc:spChg chg="del">
          <ac:chgData name="Kristin Seidel" userId="0993db98-a19b-4a54-ad73-460eff757247" providerId="ADAL" clId="{F0C4DA04-4425-4DD7-88D6-8CC88456754A}" dt="2023-06-14T11:10:27.477" v="549" actId="478"/>
          <ac:spMkLst>
            <pc:docMk/>
            <pc:sldMk cId="2868225794" sldId="283"/>
            <ac:spMk id="6" creationId="{C302C17D-F9DB-8F4A-F71F-1F7615D6E922}"/>
          </ac:spMkLst>
        </pc:spChg>
        <pc:spChg chg="add mod">
          <ac:chgData name="Kristin Seidel" userId="0993db98-a19b-4a54-ad73-460eff757247" providerId="ADAL" clId="{F0C4DA04-4425-4DD7-88D6-8CC88456754A}" dt="2023-06-14T11:53:57.790" v="688" actId="1036"/>
          <ac:spMkLst>
            <pc:docMk/>
            <pc:sldMk cId="2868225794" sldId="283"/>
            <ac:spMk id="7" creationId="{61E31BCB-4961-A368-6D39-113158B0ABD1}"/>
          </ac:spMkLst>
        </pc:spChg>
        <pc:spChg chg="add del mod ord">
          <ac:chgData name="Kristin Seidel" userId="0993db98-a19b-4a54-ad73-460eff757247" providerId="ADAL" clId="{F0C4DA04-4425-4DD7-88D6-8CC88456754A}" dt="2023-06-14T11:10:37.796" v="551" actId="478"/>
          <ac:spMkLst>
            <pc:docMk/>
            <pc:sldMk cId="2868225794" sldId="283"/>
            <ac:spMk id="7" creationId="{65229AF7-0A97-0B9D-2C87-66BD992B013E}"/>
          </ac:spMkLst>
        </pc:spChg>
        <pc:spChg chg="add mod">
          <ac:chgData name="Kristin Seidel" userId="0993db98-a19b-4a54-ad73-460eff757247" providerId="ADAL" clId="{F0C4DA04-4425-4DD7-88D6-8CC88456754A}" dt="2023-06-14T11:48:46.205" v="593" actId="2711"/>
          <ac:spMkLst>
            <pc:docMk/>
            <pc:sldMk cId="2868225794" sldId="283"/>
            <ac:spMk id="8" creationId="{62F6FD98-2E05-78A1-F0C5-9E432272B805}"/>
          </ac:spMkLst>
        </pc:spChg>
        <pc:spChg chg="add mod">
          <ac:chgData name="Kristin Seidel" userId="0993db98-a19b-4a54-ad73-460eff757247" providerId="ADAL" clId="{F0C4DA04-4425-4DD7-88D6-8CC88456754A}" dt="2023-06-14T11:47:05.437" v="575" actId="2711"/>
          <ac:spMkLst>
            <pc:docMk/>
            <pc:sldMk cId="2868225794" sldId="283"/>
            <ac:spMk id="9" creationId="{0521B41F-897E-A4AF-09FE-53C1F4ABFA14}"/>
          </ac:spMkLst>
        </pc:spChg>
        <pc:spChg chg="add mod">
          <ac:chgData name="Kristin Seidel" userId="0993db98-a19b-4a54-ad73-460eff757247" providerId="ADAL" clId="{F0C4DA04-4425-4DD7-88D6-8CC88456754A}" dt="2023-06-14T11:48:38.784" v="591" actId="2711"/>
          <ac:spMkLst>
            <pc:docMk/>
            <pc:sldMk cId="2868225794" sldId="283"/>
            <ac:spMk id="10" creationId="{6C9E4C49-A272-8BF8-3180-BE262A724659}"/>
          </ac:spMkLst>
        </pc:spChg>
        <pc:spChg chg="add mod">
          <ac:chgData name="Kristin Seidel" userId="0993db98-a19b-4a54-ad73-460eff757247" providerId="ADAL" clId="{F0C4DA04-4425-4DD7-88D6-8CC88456754A}" dt="2023-06-14T11:45:05.872" v="560"/>
          <ac:spMkLst>
            <pc:docMk/>
            <pc:sldMk cId="2868225794" sldId="283"/>
            <ac:spMk id="11" creationId="{A57C43A7-982C-F8DB-88AF-D8FBAF7F5FFC}"/>
          </ac:spMkLst>
        </pc:spChg>
        <pc:spChg chg="add mod">
          <ac:chgData name="Kristin Seidel" userId="0993db98-a19b-4a54-ad73-460eff757247" providerId="ADAL" clId="{F0C4DA04-4425-4DD7-88D6-8CC88456754A}" dt="2023-06-14T11:53:54.749" v="686" actId="1036"/>
          <ac:spMkLst>
            <pc:docMk/>
            <pc:sldMk cId="2868225794" sldId="283"/>
            <ac:spMk id="12" creationId="{7AB5536D-587D-A072-C877-FA19D4CBE0D1}"/>
          </ac:spMkLst>
        </pc:spChg>
        <pc:spChg chg="add mod">
          <ac:chgData name="Kristin Seidel" userId="0993db98-a19b-4a54-ad73-460eff757247" providerId="ADAL" clId="{F0C4DA04-4425-4DD7-88D6-8CC88456754A}" dt="2023-06-14T11:45:05.872" v="560"/>
          <ac:spMkLst>
            <pc:docMk/>
            <pc:sldMk cId="2868225794" sldId="283"/>
            <ac:spMk id="13" creationId="{D8F9E843-7685-FEEB-CEEC-5C8ED4BBE09E}"/>
          </ac:spMkLst>
        </pc:spChg>
        <pc:spChg chg="add mod">
          <ac:chgData name="Kristin Seidel" userId="0993db98-a19b-4a54-ad73-460eff757247" providerId="ADAL" clId="{F0C4DA04-4425-4DD7-88D6-8CC88456754A}" dt="2023-06-14T11:48:33.804" v="590" actId="2711"/>
          <ac:spMkLst>
            <pc:docMk/>
            <pc:sldMk cId="2868225794" sldId="283"/>
            <ac:spMk id="14" creationId="{0F255307-C825-946C-F14B-347DA8C192A3}"/>
          </ac:spMkLst>
        </pc:spChg>
        <pc:spChg chg="add mod">
          <ac:chgData name="Kristin Seidel" userId="0993db98-a19b-4a54-ad73-460eff757247" providerId="ADAL" clId="{F0C4DA04-4425-4DD7-88D6-8CC88456754A}" dt="2023-06-14T11:48:54.267" v="595" actId="2711"/>
          <ac:spMkLst>
            <pc:docMk/>
            <pc:sldMk cId="2868225794" sldId="283"/>
            <ac:spMk id="15" creationId="{180BA45A-33AF-BD71-450F-8C9A24A92F34}"/>
          </ac:spMkLst>
        </pc:spChg>
        <pc:spChg chg="mod">
          <ac:chgData name="Kristin Seidel" userId="0993db98-a19b-4a54-ad73-460eff757247" providerId="ADAL" clId="{F0C4DA04-4425-4DD7-88D6-8CC88456754A}" dt="2023-06-14T12:55:24.395" v="2254" actId="208"/>
          <ac:spMkLst>
            <pc:docMk/>
            <pc:sldMk cId="2868225794" sldId="283"/>
            <ac:spMk id="20" creationId="{F38559A1-DA4F-40E3-4495-DC572FEBE485}"/>
          </ac:spMkLst>
        </pc:spChg>
        <pc:spChg chg="mod">
          <ac:chgData name="Kristin Seidel" userId="0993db98-a19b-4a54-ad73-460eff757247" providerId="ADAL" clId="{F0C4DA04-4425-4DD7-88D6-8CC88456754A}" dt="2023-06-14T12:55:29.676" v="2255" actId="207"/>
          <ac:spMkLst>
            <pc:docMk/>
            <pc:sldMk cId="2868225794" sldId="283"/>
            <ac:spMk id="21" creationId="{BE907E68-78E5-0CF2-D388-032B7E931488}"/>
          </ac:spMkLst>
        </pc:spChg>
        <pc:spChg chg="mod">
          <ac:chgData name="Kristin Seidel" userId="0993db98-a19b-4a54-ad73-460eff757247" providerId="ADAL" clId="{F0C4DA04-4425-4DD7-88D6-8CC88456754A}" dt="2023-06-14T11:50:23.308" v="609" actId="208"/>
          <ac:spMkLst>
            <pc:docMk/>
            <pc:sldMk cId="2868225794" sldId="283"/>
            <ac:spMk id="23" creationId="{56EBF62C-B906-77CE-4B66-1F25E2F5901A}"/>
          </ac:spMkLst>
        </pc:spChg>
        <pc:spChg chg="mod">
          <ac:chgData name="Kristin Seidel" userId="0993db98-a19b-4a54-ad73-460eff757247" providerId="ADAL" clId="{F0C4DA04-4425-4DD7-88D6-8CC88456754A}" dt="2023-06-14T11:50:31.624" v="611" actId="208"/>
          <ac:spMkLst>
            <pc:docMk/>
            <pc:sldMk cId="2868225794" sldId="283"/>
            <ac:spMk id="24" creationId="{326349B2-6537-F576-A54C-3206355632D8}"/>
          </ac:spMkLst>
        </pc:spChg>
        <pc:spChg chg="mod">
          <ac:chgData name="Kristin Seidel" userId="0993db98-a19b-4a54-ad73-460eff757247" providerId="ADAL" clId="{F0C4DA04-4425-4DD7-88D6-8CC88456754A}" dt="2023-06-14T11:51:02.524" v="614" actId="208"/>
          <ac:spMkLst>
            <pc:docMk/>
            <pc:sldMk cId="2868225794" sldId="283"/>
            <ac:spMk id="26" creationId="{6A97CA02-586F-A8B7-8B5A-13DE78BC13D8}"/>
          </ac:spMkLst>
        </pc:spChg>
        <pc:spChg chg="mod">
          <ac:chgData name="Kristin Seidel" userId="0993db98-a19b-4a54-ad73-460eff757247" providerId="ADAL" clId="{F0C4DA04-4425-4DD7-88D6-8CC88456754A}" dt="2023-06-14T11:51:05.756" v="615" actId="207"/>
          <ac:spMkLst>
            <pc:docMk/>
            <pc:sldMk cId="2868225794" sldId="283"/>
            <ac:spMk id="27" creationId="{4F3AE612-279A-6F58-B1AE-6CC1326629AA}"/>
          </ac:spMkLst>
        </pc:spChg>
        <pc:spChg chg="add mod">
          <ac:chgData name="Kristin Seidel" userId="0993db98-a19b-4a54-ad73-460eff757247" providerId="ADAL" clId="{F0C4DA04-4425-4DD7-88D6-8CC88456754A}" dt="2023-06-14T11:46:59.579" v="574" actId="2711"/>
          <ac:spMkLst>
            <pc:docMk/>
            <pc:sldMk cId="2868225794" sldId="283"/>
            <ac:spMk id="28" creationId="{BAC050A5-9986-2C81-86E8-738AD85B739F}"/>
          </ac:spMkLst>
        </pc:spChg>
        <pc:spChg chg="mod">
          <ac:chgData name="Kristin Seidel" userId="0993db98-a19b-4a54-ad73-460eff757247" providerId="ADAL" clId="{F0C4DA04-4425-4DD7-88D6-8CC88456754A}" dt="2023-06-14T12:55:17.804" v="2253" actId="208"/>
          <ac:spMkLst>
            <pc:docMk/>
            <pc:sldMk cId="2868225794" sldId="283"/>
            <ac:spMk id="30" creationId="{3E18A8B7-F49B-04A0-8CA2-E914EE078CF6}"/>
          </ac:spMkLst>
        </pc:spChg>
        <pc:spChg chg="mod">
          <ac:chgData name="Kristin Seidel" userId="0993db98-a19b-4a54-ad73-460eff757247" providerId="ADAL" clId="{F0C4DA04-4425-4DD7-88D6-8CC88456754A}" dt="2023-06-14T12:55:15.403" v="2252" actId="208"/>
          <ac:spMkLst>
            <pc:docMk/>
            <pc:sldMk cId="2868225794" sldId="283"/>
            <ac:spMk id="31" creationId="{F9F0850C-44DE-52D3-97FD-F6E2FE325418}"/>
          </ac:spMkLst>
        </pc:spChg>
        <pc:spChg chg="mod">
          <ac:chgData name="Kristin Seidel" userId="0993db98-a19b-4a54-ad73-460eff757247" providerId="ADAL" clId="{F0C4DA04-4425-4DD7-88D6-8CC88456754A}" dt="2023-06-14T11:51:42.823" v="622" actId="208"/>
          <ac:spMkLst>
            <pc:docMk/>
            <pc:sldMk cId="2868225794" sldId="283"/>
            <ac:spMk id="33" creationId="{5201C238-A1F2-14F5-5F45-99FEF72D8A68}"/>
          </ac:spMkLst>
        </pc:spChg>
        <pc:spChg chg="mod">
          <ac:chgData name="Kristin Seidel" userId="0993db98-a19b-4a54-ad73-460eff757247" providerId="ADAL" clId="{F0C4DA04-4425-4DD7-88D6-8CC88456754A}" dt="2023-06-14T11:51:45.742" v="623" actId="207"/>
          <ac:spMkLst>
            <pc:docMk/>
            <pc:sldMk cId="2868225794" sldId="283"/>
            <ac:spMk id="34" creationId="{37072691-3EBB-D3AF-C0B8-1153148956D8}"/>
          </ac:spMkLst>
        </pc:spChg>
        <pc:spChg chg="mod">
          <ac:chgData name="Kristin Seidel" userId="0993db98-a19b-4a54-ad73-460eff757247" providerId="ADAL" clId="{F0C4DA04-4425-4DD7-88D6-8CC88456754A}" dt="2023-06-14T11:50:48.209" v="612" actId="208"/>
          <ac:spMkLst>
            <pc:docMk/>
            <pc:sldMk cId="2868225794" sldId="283"/>
            <ac:spMk id="36" creationId="{5DD75575-53FA-6082-C9DC-F521CD761D86}"/>
          </ac:spMkLst>
        </pc:spChg>
        <pc:spChg chg="mod">
          <ac:chgData name="Kristin Seidel" userId="0993db98-a19b-4a54-ad73-460eff757247" providerId="ADAL" clId="{F0C4DA04-4425-4DD7-88D6-8CC88456754A}" dt="2023-06-14T11:50:53.661" v="613" actId="207"/>
          <ac:spMkLst>
            <pc:docMk/>
            <pc:sldMk cId="2868225794" sldId="283"/>
            <ac:spMk id="37" creationId="{C5155281-74AE-4925-EB54-5FF152535057}"/>
          </ac:spMkLst>
        </pc:spChg>
        <pc:spChg chg="add mod">
          <ac:chgData name="Kristin Seidel" userId="0993db98-a19b-4a54-ad73-460eff757247" providerId="ADAL" clId="{F0C4DA04-4425-4DD7-88D6-8CC88456754A}" dt="2023-06-14T11:48:42.628" v="592" actId="2711"/>
          <ac:spMkLst>
            <pc:docMk/>
            <pc:sldMk cId="2868225794" sldId="283"/>
            <ac:spMk id="38" creationId="{54E6475B-6A92-8299-E462-8E0A10D8CCE7}"/>
          </ac:spMkLst>
        </pc:spChg>
        <pc:spChg chg="add mod ord">
          <ac:chgData name="Kristin Seidel" userId="0993db98-a19b-4a54-ad73-460eff757247" providerId="ADAL" clId="{F0C4DA04-4425-4DD7-88D6-8CC88456754A}" dt="2023-06-14T12:54:47.088" v="2248" actId="207"/>
          <ac:spMkLst>
            <pc:docMk/>
            <pc:sldMk cId="2868225794" sldId="283"/>
            <ac:spMk id="39" creationId="{72D485B0-66B9-1E63-972E-69A556840526}"/>
          </ac:spMkLst>
        </pc:spChg>
        <pc:spChg chg="add mod ord">
          <ac:chgData name="Kristin Seidel" userId="0993db98-a19b-4a54-ad73-460eff757247" providerId="ADAL" clId="{F0C4DA04-4425-4DD7-88D6-8CC88456754A}" dt="2023-06-14T12:53:19.207" v="2214" actId="167"/>
          <ac:spMkLst>
            <pc:docMk/>
            <pc:sldMk cId="2868225794" sldId="283"/>
            <ac:spMk id="40" creationId="{996A7073-C9DA-5BD2-0D69-62DEA1F8E46F}"/>
          </ac:spMkLst>
        </pc:spChg>
        <pc:spChg chg="add mod ord">
          <ac:chgData name="Kristin Seidel" userId="0993db98-a19b-4a54-ad73-460eff757247" providerId="ADAL" clId="{F0C4DA04-4425-4DD7-88D6-8CC88456754A}" dt="2023-06-14T12:53:17.173" v="2213" actId="167"/>
          <ac:spMkLst>
            <pc:docMk/>
            <pc:sldMk cId="2868225794" sldId="283"/>
            <ac:spMk id="41" creationId="{01D65FBD-877E-9541-AFBA-CFA043B7F7A1}"/>
          </ac:spMkLst>
        </pc:spChg>
        <pc:spChg chg="add mod ord">
          <ac:chgData name="Kristin Seidel" userId="0993db98-a19b-4a54-ad73-460eff757247" providerId="ADAL" clId="{F0C4DA04-4425-4DD7-88D6-8CC88456754A}" dt="2023-06-14T12:54:13.343" v="2240" actId="207"/>
          <ac:spMkLst>
            <pc:docMk/>
            <pc:sldMk cId="2868225794" sldId="283"/>
            <ac:spMk id="42" creationId="{53F6126D-B9A4-E807-E3CC-56979993E08D}"/>
          </ac:spMkLst>
        </pc:spChg>
        <pc:spChg chg="add mod ord">
          <ac:chgData name="Kristin Seidel" userId="0993db98-a19b-4a54-ad73-460eff757247" providerId="ADAL" clId="{F0C4DA04-4425-4DD7-88D6-8CC88456754A}" dt="2023-06-14T12:54:02.118" v="2238" actId="167"/>
          <ac:spMkLst>
            <pc:docMk/>
            <pc:sldMk cId="2868225794" sldId="283"/>
            <ac:spMk id="43" creationId="{D7EF6B6A-0A1E-B8B7-E279-DB3368D19F05}"/>
          </ac:spMkLst>
        </pc:spChg>
        <pc:spChg chg="add mod ord">
          <ac:chgData name="Kristin Seidel" userId="0993db98-a19b-4a54-ad73-460eff757247" providerId="ADAL" clId="{F0C4DA04-4425-4DD7-88D6-8CC88456754A}" dt="2023-06-14T12:54:51.106" v="2249" actId="207"/>
          <ac:spMkLst>
            <pc:docMk/>
            <pc:sldMk cId="2868225794" sldId="283"/>
            <ac:spMk id="44" creationId="{DBE16368-CAC6-A2C1-DF03-A24F44F2E28B}"/>
          </ac:spMkLst>
        </pc:spChg>
        <pc:spChg chg="add mod ord">
          <ac:chgData name="Kristin Seidel" userId="0993db98-a19b-4a54-ad73-460eff757247" providerId="ADAL" clId="{F0C4DA04-4425-4DD7-88D6-8CC88456754A}" dt="2023-06-14T12:54:55.519" v="2250" actId="207"/>
          <ac:spMkLst>
            <pc:docMk/>
            <pc:sldMk cId="2868225794" sldId="283"/>
            <ac:spMk id="45" creationId="{428263B7-DBF5-87BE-8851-791D9C09E224}"/>
          </ac:spMkLst>
        </pc:spChg>
        <pc:spChg chg="add mod ord">
          <ac:chgData name="Kristin Seidel" userId="0993db98-a19b-4a54-ad73-460eff757247" providerId="ADAL" clId="{F0C4DA04-4425-4DD7-88D6-8CC88456754A}" dt="2023-06-14T12:54:02.118" v="2238" actId="167"/>
          <ac:spMkLst>
            <pc:docMk/>
            <pc:sldMk cId="2868225794" sldId="283"/>
            <ac:spMk id="46" creationId="{09520A67-1126-ECDD-A506-DEBDEA375C67}"/>
          </ac:spMkLst>
        </pc:spChg>
        <pc:grpChg chg="add mod">
          <ac:chgData name="Kristin Seidel" userId="0993db98-a19b-4a54-ad73-460eff757247" providerId="ADAL" clId="{F0C4DA04-4425-4DD7-88D6-8CC88456754A}" dt="2023-06-14T12:54:18.777" v="2242" actId="207"/>
          <ac:grpSpMkLst>
            <pc:docMk/>
            <pc:sldMk cId="2868225794" sldId="283"/>
            <ac:grpSpMk id="19" creationId="{73531388-4C15-40FC-684A-8EE75AD674D3}"/>
          </ac:grpSpMkLst>
        </pc:grpChg>
        <pc:grpChg chg="add mod">
          <ac:chgData name="Kristin Seidel" userId="0993db98-a19b-4a54-ad73-460eff757247" providerId="ADAL" clId="{F0C4DA04-4425-4DD7-88D6-8CC88456754A}" dt="2023-06-14T11:45:05.872" v="560"/>
          <ac:grpSpMkLst>
            <pc:docMk/>
            <pc:sldMk cId="2868225794" sldId="283"/>
            <ac:grpSpMk id="22" creationId="{28B731FC-7970-BFE4-2BF9-BFAC77DAAF14}"/>
          </ac:grpSpMkLst>
        </pc:grpChg>
        <pc:grpChg chg="add mod">
          <ac:chgData name="Kristin Seidel" userId="0993db98-a19b-4a54-ad73-460eff757247" providerId="ADAL" clId="{F0C4DA04-4425-4DD7-88D6-8CC88456754A}" dt="2023-06-14T11:45:05.872" v="560"/>
          <ac:grpSpMkLst>
            <pc:docMk/>
            <pc:sldMk cId="2868225794" sldId="283"/>
            <ac:grpSpMk id="25" creationId="{482FFB0E-0AEA-AD95-98A6-587CDB86B5C3}"/>
          </ac:grpSpMkLst>
        </pc:grpChg>
        <pc:grpChg chg="add mod">
          <ac:chgData name="Kristin Seidel" userId="0993db98-a19b-4a54-ad73-460eff757247" providerId="ADAL" clId="{F0C4DA04-4425-4DD7-88D6-8CC88456754A}" dt="2023-06-14T11:51:51.839" v="625" actId="207"/>
          <ac:grpSpMkLst>
            <pc:docMk/>
            <pc:sldMk cId="2868225794" sldId="283"/>
            <ac:grpSpMk id="29" creationId="{C94D08EA-282D-517B-9C87-94023DD57900}"/>
          </ac:grpSpMkLst>
        </pc:grpChg>
        <pc:grpChg chg="add mod">
          <ac:chgData name="Kristin Seidel" userId="0993db98-a19b-4a54-ad73-460eff757247" providerId="ADAL" clId="{F0C4DA04-4425-4DD7-88D6-8CC88456754A}" dt="2023-06-14T11:53:41.096" v="666" actId="1038"/>
          <ac:grpSpMkLst>
            <pc:docMk/>
            <pc:sldMk cId="2868225794" sldId="283"/>
            <ac:grpSpMk id="32" creationId="{D641D839-28BA-4C18-CC06-60B7F5FBC088}"/>
          </ac:grpSpMkLst>
        </pc:grpChg>
        <pc:grpChg chg="add mod">
          <ac:chgData name="Kristin Seidel" userId="0993db98-a19b-4a54-ad73-460eff757247" providerId="ADAL" clId="{F0C4DA04-4425-4DD7-88D6-8CC88456754A}" dt="2023-06-14T11:45:05.872" v="560"/>
          <ac:grpSpMkLst>
            <pc:docMk/>
            <pc:sldMk cId="2868225794" sldId="283"/>
            <ac:grpSpMk id="35" creationId="{4BD372F0-BF39-23AF-E206-30934B8F8B3F}"/>
          </ac:grpSpMkLst>
        </pc:grpChg>
        <pc:picChg chg="add del mod modCrop">
          <ac:chgData name="Kristin Seidel" userId="0993db98-a19b-4a54-ad73-460eff757247" providerId="ADAL" clId="{F0C4DA04-4425-4DD7-88D6-8CC88456754A}" dt="2023-06-14T12:54:04.092" v="2239" actId="478"/>
          <ac:picMkLst>
            <pc:docMk/>
            <pc:sldMk cId="2868225794" sldId="283"/>
            <ac:picMk id="2" creationId="{0424558D-4808-2AA6-F76C-6C3C372F8C81}"/>
          </ac:picMkLst>
        </pc:picChg>
        <pc:picChg chg="add mod">
          <ac:chgData name="Kristin Seidel" userId="0993db98-a19b-4a54-ad73-460eff757247" providerId="ADAL" clId="{F0C4DA04-4425-4DD7-88D6-8CC88456754A}" dt="2023-06-14T11:53:28.509" v="655" actId="1038"/>
          <ac:picMkLst>
            <pc:docMk/>
            <pc:sldMk cId="2868225794" sldId="283"/>
            <ac:picMk id="16" creationId="{F7C7B193-842C-5765-9181-88A3DD623250}"/>
          </ac:picMkLst>
        </pc:picChg>
        <pc:picChg chg="add mod">
          <ac:chgData name="Kristin Seidel" userId="0993db98-a19b-4a54-ad73-460eff757247" providerId="ADAL" clId="{F0C4DA04-4425-4DD7-88D6-8CC88456754A}" dt="2023-06-14T11:45:05.872" v="560"/>
          <ac:picMkLst>
            <pc:docMk/>
            <pc:sldMk cId="2868225794" sldId="283"/>
            <ac:picMk id="17" creationId="{0B8CE4D5-2422-C72D-7944-B40BDBFF5F02}"/>
          </ac:picMkLst>
        </pc:picChg>
        <pc:picChg chg="add mod">
          <ac:chgData name="Kristin Seidel" userId="0993db98-a19b-4a54-ad73-460eff757247" providerId="ADAL" clId="{F0C4DA04-4425-4DD7-88D6-8CC88456754A}" dt="2023-06-14T11:45:05.872" v="560"/>
          <ac:picMkLst>
            <pc:docMk/>
            <pc:sldMk cId="2868225794" sldId="283"/>
            <ac:picMk id="18" creationId="{4DAFB241-1E53-AA66-7997-80B75B239397}"/>
          </ac:picMkLst>
        </pc:picChg>
      </pc:sldChg>
      <pc:sldChg chg="modSp add del mod modShow">
        <pc:chgData name="Kristin Seidel" userId="0993db98-a19b-4a54-ad73-460eff757247" providerId="ADAL" clId="{F0C4DA04-4425-4DD7-88D6-8CC88456754A}" dt="2023-06-14T12:51:38.358" v="2197" actId="732"/>
        <pc:sldMkLst>
          <pc:docMk/>
          <pc:sldMk cId="2908733137" sldId="284"/>
        </pc:sldMkLst>
        <pc:spChg chg="mod">
          <ac:chgData name="Kristin Seidel" userId="0993db98-a19b-4a54-ad73-460eff757247" providerId="ADAL" clId="{F0C4DA04-4425-4DD7-88D6-8CC88456754A}" dt="2023-06-14T12:51:21.241" v="2191" actId="207"/>
          <ac:spMkLst>
            <pc:docMk/>
            <pc:sldMk cId="2908733137" sldId="284"/>
            <ac:spMk id="30" creationId="{3E18A8B7-F49B-04A0-8CA2-E914EE078CF6}"/>
          </ac:spMkLst>
        </pc:spChg>
        <pc:spChg chg="mod">
          <ac:chgData name="Kristin Seidel" userId="0993db98-a19b-4a54-ad73-460eff757247" providerId="ADAL" clId="{F0C4DA04-4425-4DD7-88D6-8CC88456754A}" dt="2023-06-14T12:51:07.536" v="2190" actId="207"/>
          <ac:spMkLst>
            <pc:docMk/>
            <pc:sldMk cId="2908733137" sldId="284"/>
            <ac:spMk id="31" creationId="{F9F0850C-44DE-52D3-97FD-F6E2FE325418}"/>
          </ac:spMkLst>
        </pc:spChg>
        <pc:grpChg chg="mod">
          <ac:chgData name="Kristin Seidel" userId="0993db98-a19b-4a54-ad73-460eff757247" providerId="ADAL" clId="{F0C4DA04-4425-4DD7-88D6-8CC88456754A}" dt="2023-06-14T12:51:07.536" v="2190" actId="207"/>
          <ac:grpSpMkLst>
            <pc:docMk/>
            <pc:sldMk cId="2908733137" sldId="284"/>
            <ac:grpSpMk id="29" creationId="{C94D08EA-282D-517B-9C87-94023DD57900}"/>
          </ac:grpSpMkLst>
        </pc:grpChg>
        <pc:picChg chg="mod modCrop">
          <ac:chgData name="Kristin Seidel" userId="0993db98-a19b-4a54-ad73-460eff757247" providerId="ADAL" clId="{F0C4DA04-4425-4DD7-88D6-8CC88456754A}" dt="2023-06-14T12:51:38.358" v="2197" actId="732"/>
          <ac:picMkLst>
            <pc:docMk/>
            <pc:sldMk cId="2908733137" sldId="284"/>
            <ac:picMk id="2" creationId="{0424558D-4808-2AA6-F76C-6C3C372F8C81}"/>
          </ac:picMkLst>
        </pc:picChg>
      </pc:sldChg>
      <pc:sldChg chg="addSp delSp modSp add mod">
        <pc:chgData name="Kristin Seidel" userId="0993db98-a19b-4a54-ad73-460eff757247" providerId="ADAL" clId="{F0C4DA04-4425-4DD7-88D6-8CC88456754A}" dt="2023-06-14T12:57:14.155" v="2267" actId="14100"/>
        <pc:sldMkLst>
          <pc:docMk/>
          <pc:sldMk cId="961520728" sldId="285"/>
        </pc:sldMkLst>
        <pc:spChg chg="mod">
          <ac:chgData name="Kristin Seidel" userId="0993db98-a19b-4a54-ad73-460eff757247" providerId="ADAL" clId="{F0C4DA04-4425-4DD7-88D6-8CC88456754A}" dt="2023-06-14T12:56:52.878" v="2265" actId="20577"/>
          <ac:spMkLst>
            <pc:docMk/>
            <pc:sldMk cId="961520728" sldId="285"/>
            <ac:spMk id="2" creationId="{0A5233E9-BE27-AC3C-25D8-88B5DFD019F1}"/>
          </ac:spMkLst>
        </pc:spChg>
        <pc:spChg chg="add del mod">
          <ac:chgData name="Kristin Seidel" userId="0993db98-a19b-4a54-ad73-460eff757247" providerId="ADAL" clId="{F0C4DA04-4425-4DD7-88D6-8CC88456754A}" dt="2023-06-14T12:09:31.842" v="927" actId="478"/>
          <ac:spMkLst>
            <pc:docMk/>
            <pc:sldMk cId="961520728" sldId="285"/>
            <ac:spMk id="4" creationId="{611C0DEF-6DED-2439-BEBE-2463B3509490}"/>
          </ac:spMkLst>
        </pc:spChg>
        <pc:spChg chg="mod">
          <ac:chgData name="Kristin Seidel" userId="0993db98-a19b-4a54-ad73-460eff757247" providerId="ADAL" clId="{F0C4DA04-4425-4DD7-88D6-8CC88456754A}" dt="2023-06-14T12:57:14.155" v="2267" actId="14100"/>
          <ac:spMkLst>
            <pc:docMk/>
            <pc:sldMk cId="961520728" sldId="285"/>
            <ac:spMk id="14" creationId="{04473F20-DBE5-4A0B-36D2-73BD2A1A9D9F}"/>
          </ac:spMkLst>
        </pc:spChg>
        <pc:picChg chg="add del mod">
          <ac:chgData name="Kristin Seidel" userId="0993db98-a19b-4a54-ad73-460eff757247" providerId="ADAL" clId="{F0C4DA04-4425-4DD7-88D6-8CC88456754A}" dt="2023-06-14T12:29:34.908" v="1717" actId="478"/>
          <ac:picMkLst>
            <pc:docMk/>
            <pc:sldMk cId="961520728" sldId="285"/>
            <ac:picMk id="5" creationId="{7995D535-D26F-F26E-66E9-7BB41BF7ADF5}"/>
          </ac:picMkLst>
        </pc:picChg>
        <pc:picChg chg="add del mod">
          <ac:chgData name="Kristin Seidel" userId="0993db98-a19b-4a54-ad73-460eff757247" providerId="ADAL" clId="{F0C4DA04-4425-4DD7-88D6-8CC88456754A}" dt="2023-06-14T12:29:40.102" v="1719" actId="478"/>
          <ac:picMkLst>
            <pc:docMk/>
            <pc:sldMk cId="961520728" sldId="285"/>
            <ac:picMk id="7" creationId="{3C23D12F-549A-E44D-322B-5B2A35B171B1}"/>
          </ac:picMkLst>
        </pc:picChg>
        <pc:picChg chg="add mod">
          <ac:chgData name="Kristin Seidel" userId="0993db98-a19b-4a54-ad73-460eff757247" providerId="ADAL" clId="{F0C4DA04-4425-4DD7-88D6-8CC88456754A}" dt="2023-06-14T12:30:32.251" v="1758" actId="1035"/>
          <ac:picMkLst>
            <pc:docMk/>
            <pc:sldMk cId="961520728" sldId="285"/>
            <ac:picMk id="8" creationId="{51240271-38D7-ABF0-A24E-75762C796086}"/>
          </ac:picMkLst>
        </pc:picChg>
      </pc:sldChg>
      <pc:sldChg chg="add del">
        <pc:chgData name="Kristin Seidel" userId="0993db98-a19b-4a54-ad73-460eff757247" providerId="ADAL" clId="{F0C4DA04-4425-4DD7-88D6-8CC88456754A}" dt="2023-06-14T12:11:42.552" v="963" actId="47"/>
        <pc:sldMkLst>
          <pc:docMk/>
          <pc:sldMk cId="2367226512" sldId="286"/>
        </pc:sldMkLst>
      </pc:sldChg>
      <pc:sldChg chg="addSp delSp modSp add mod">
        <pc:chgData name="Kristin Seidel" userId="0993db98-a19b-4a54-ad73-460eff757247" providerId="ADAL" clId="{F0C4DA04-4425-4DD7-88D6-8CC88456754A}" dt="2023-06-14T12:26:25.534" v="1653" actId="20577"/>
        <pc:sldMkLst>
          <pc:docMk/>
          <pc:sldMk cId="3566243640" sldId="286"/>
        </pc:sldMkLst>
        <pc:spChg chg="add del mod">
          <ac:chgData name="Kristin Seidel" userId="0993db98-a19b-4a54-ad73-460eff757247" providerId="ADAL" clId="{F0C4DA04-4425-4DD7-88D6-8CC88456754A}" dt="2023-06-14T12:21:37.351" v="1382" actId="478"/>
          <ac:spMkLst>
            <pc:docMk/>
            <pc:sldMk cId="3566243640" sldId="286"/>
            <ac:spMk id="3" creationId="{79736A0A-65D8-E7B6-CF55-30658387D502}"/>
          </ac:spMkLst>
        </pc:spChg>
        <pc:spChg chg="mod">
          <ac:chgData name="Kristin Seidel" userId="0993db98-a19b-4a54-ad73-460eff757247" providerId="ADAL" clId="{F0C4DA04-4425-4DD7-88D6-8CC88456754A}" dt="2023-06-14T12:26:25.534" v="1653" actId="20577"/>
          <ac:spMkLst>
            <pc:docMk/>
            <pc:sldMk cId="3566243640" sldId="286"/>
            <ac:spMk id="4" creationId="{6D98FEBE-A513-6A95-56D0-F3C9E4DCC81E}"/>
          </ac:spMkLst>
        </pc:spChg>
        <pc:spChg chg="del mod">
          <ac:chgData name="Kristin Seidel" userId="0993db98-a19b-4a54-ad73-460eff757247" providerId="ADAL" clId="{F0C4DA04-4425-4DD7-88D6-8CC88456754A}" dt="2023-06-14T12:21:36.019" v="1381" actId="478"/>
          <ac:spMkLst>
            <pc:docMk/>
            <pc:sldMk cId="3566243640" sldId="286"/>
            <ac:spMk id="5" creationId="{AB378CC2-3637-8A4E-CDC0-41A008A07359}"/>
          </ac:spMkLst>
        </pc:spChg>
        <pc:spChg chg="mod">
          <ac:chgData name="Kristin Seidel" userId="0993db98-a19b-4a54-ad73-460eff757247" providerId="ADAL" clId="{F0C4DA04-4425-4DD7-88D6-8CC88456754A}" dt="2023-06-14T12:23:25.611" v="1581" actId="1035"/>
          <ac:spMkLst>
            <pc:docMk/>
            <pc:sldMk cId="3566243640" sldId="286"/>
            <ac:spMk id="6" creationId="{7A820E0F-AC6A-DAD6-35BF-949080568565}"/>
          </ac:spMkLst>
        </pc:spChg>
        <pc:spChg chg="del">
          <ac:chgData name="Kristin Seidel" userId="0993db98-a19b-4a54-ad73-460eff757247" providerId="ADAL" clId="{F0C4DA04-4425-4DD7-88D6-8CC88456754A}" dt="2023-06-14T12:21:38.876" v="1383" actId="478"/>
          <ac:spMkLst>
            <pc:docMk/>
            <pc:sldMk cId="3566243640" sldId="286"/>
            <ac:spMk id="7" creationId="{ADE8E121-9752-2EE6-8885-6CBCC6BD8C9C}"/>
          </ac:spMkLst>
        </pc:spChg>
        <pc:spChg chg="add del mod">
          <ac:chgData name="Kristin Seidel" userId="0993db98-a19b-4a54-ad73-460eff757247" providerId="ADAL" clId="{F0C4DA04-4425-4DD7-88D6-8CC88456754A}" dt="2023-06-14T12:21:41.403" v="1384" actId="478"/>
          <ac:spMkLst>
            <pc:docMk/>
            <pc:sldMk cId="3566243640" sldId="286"/>
            <ac:spMk id="9" creationId="{0C14EC5F-8A54-6A7A-428F-C9767B4AB293}"/>
          </ac:spMkLst>
        </pc:spChg>
        <pc:spChg chg="add mod">
          <ac:chgData name="Kristin Seidel" userId="0993db98-a19b-4a54-ad73-460eff757247" providerId="ADAL" clId="{F0C4DA04-4425-4DD7-88D6-8CC88456754A}" dt="2023-06-14T12:23:04.583" v="1560" actId="1036"/>
          <ac:spMkLst>
            <pc:docMk/>
            <pc:sldMk cId="3566243640" sldId="286"/>
            <ac:spMk id="13" creationId="{3006DA39-5A41-D0DB-73C0-35B9629C7C1F}"/>
          </ac:spMkLst>
        </pc:spChg>
        <pc:spChg chg="add mod">
          <ac:chgData name="Kristin Seidel" userId="0993db98-a19b-4a54-ad73-460eff757247" providerId="ADAL" clId="{F0C4DA04-4425-4DD7-88D6-8CC88456754A}" dt="2023-06-14T12:23:31.466" v="1584" actId="1035"/>
          <ac:spMkLst>
            <pc:docMk/>
            <pc:sldMk cId="3566243640" sldId="286"/>
            <ac:spMk id="14" creationId="{C1B3294C-F285-C630-E6A4-C8B203A96523}"/>
          </ac:spMkLst>
        </pc:spChg>
        <pc:spChg chg="del mod">
          <ac:chgData name="Kristin Seidel" userId="0993db98-a19b-4a54-ad73-460eff757247" providerId="ADAL" clId="{F0C4DA04-4425-4DD7-88D6-8CC88456754A}" dt="2023-06-14T12:22:49.135" v="1486" actId="478"/>
          <ac:spMkLst>
            <pc:docMk/>
            <pc:sldMk cId="3566243640" sldId="286"/>
            <ac:spMk id="18" creationId="{5A1FA3CF-EAA8-CAFA-2332-8CAC3D995681}"/>
          </ac:spMkLst>
        </pc:spChg>
        <pc:spChg chg="del mod">
          <ac:chgData name="Kristin Seidel" userId="0993db98-a19b-4a54-ad73-460eff757247" providerId="ADAL" clId="{F0C4DA04-4425-4DD7-88D6-8CC88456754A}" dt="2023-06-14T12:22:49.135" v="1486" actId="478"/>
          <ac:spMkLst>
            <pc:docMk/>
            <pc:sldMk cId="3566243640" sldId="286"/>
            <ac:spMk id="19" creationId="{228B5259-5CC2-1332-522B-5DAC2269391D}"/>
          </ac:spMkLst>
        </pc:spChg>
        <pc:spChg chg="mod">
          <ac:chgData name="Kristin Seidel" userId="0993db98-a19b-4a54-ad73-460eff757247" providerId="ADAL" clId="{F0C4DA04-4425-4DD7-88D6-8CC88456754A}" dt="2023-06-14T12:23:15.694" v="1572" actId="1038"/>
          <ac:spMkLst>
            <pc:docMk/>
            <pc:sldMk cId="3566243640" sldId="286"/>
            <ac:spMk id="20" creationId="{D17A1B44-2217-3427-C052-8F9E5962CEFB}"/>
          </ac:spMkLst>
        </pc:spChg>
      </pc:sldChg>
      <pc:sldChg chg="delSp modSp add mod ord">
        <pc:chgData name="Kristin Seidel" userId="0993db98-a19b-4a54-ad73-460eff757247" providerId="ADAL" clId="{F0C4DA04-4425-4DD7-88D6-8CC88456754A}" dt="2023-06-14T12:44:46.267" v="1958" actId="478"/>
        <pc:sldMkLst>
          <pc:docMk/>
          <pc:sldMk cId="3116906436" sldId="287"/>
        </pc:sldMkLst>
        <pc:spChg chg="del">
          <ac:chgData name="Kristin Seidel" userId="0993db98-a19b-4a54-ad73-460eff757247" providerId="ADAL" clId="{F0C4DA04-4425-4DD7-88D6-8CC88456754A}" dt="2023-06-14T12:44:46.267" v="1958" actId="478"/>
          <ac:spMkLst>
            <pc:docMk/>
            <pc:sldMk cId="3116906436" sldId="287"/>
            <ac:spMk id="2" creationId="{8B3633A8-160C-9AB0-5A6A-831E6AF0AC13}"/>
          </ac:spMkLst>
        </pc:spChg>
        <pc:spChg chg="mod">
          <ac:chgData name="Kristin Seidel" userId="0993db98-a19b-4a54-ad73-460eff757247" providerId="ADAL" clId="{F0C4DA04-4425-4DD7-88D6-8CC88456754A}" dt="2023-06-14T12:27:04.528" v="1678" actId="20577"/>
          <ac:spMkLst>
            <pc:docMk/>
            <pc:sldMk cId="3116906436" sldId="287"/>
            <ac:spMk id="4" creationId="{6D98FEBE-A513-6A95-56D0-F3C9E4DCC81E}"/>
          </ac:spMkLst>
        </pc:spChg>
        <pc:spChg chg="mod">
          <ac:chgData name="Kristin Seidel" userId="0993db98-a19b-4a54-ad73-460eff757247" providerId="ADAL" clId="{F0C4DA04-4425-4DD7-88D6-8CC88456754A}" dt="2023-06-14T12:24:00.097" v="1597"/>
          <ac:spMkLst>
            <pc:docMk/>
            <pc:sldMk cId="3116906436" sldId="287"/>
            <ac:spMk id="6" creationId="{7A820E0F-AC6A-DAD6-35BF-949080568565}"/>
          </ac:spMkLst>
        </pc:spChg>
        <pc:spChg chg="mod">
          <ac:chgData name="Kristin Seidel" userId="0993db98-a19b-4a54-ad73-460eff757247" providerId="ADAL" clId="{F0C4DA04-4425-4DD7-88D6-8CC88456754A}" dt="2023-06-14T12:24:50.869" v="1638" actId="20577"/>
          <ac:spMkLst>
            <pc:docMk/>
            <pc:sldMk cId="3116906436" sldId="287"/>
            <ac:spMk id="13" creationId="{3006DA39-5A41-D0DB-73C0-35B9629C7C1F}"/>
          </ac:spMkLst>
        </pc:spChg>
        <pc:spChg chg="mod">
          <ac:chgData name="Kristin Seidel" userId="0993db98-a19b-4a54-ad73-460eff757247" providerId="ADAL" clId="{F0C4DA04-4425-4DD7-88D6-8CC88456754A}" dt="2023-06-14T12:25:30.610" v="1646"/>
          <ac:spMkLst>
            <pc:docMk/>
            <pc:sldMk cId="3116906436" sldId="287"/>
            <ac:spMk id="14" creationId="{C1B3294C-F285-C630-E6A4-C8B203A96523}"/>
          </ac:spMkLst>
        </pc:spChg>
      </pc:sldChg>
      <pc:sldChg chg="add del ord">
        <pc:chgData name="Kristin Seidel" userId="0993db98-a19b-4a54-ad73-460eff757247" providerId="ADAL" clId="{F0C4DA04-4425-4DD7-88D6-8CC88456754A}" dt="2023-06-14T12:36:39.310" v="1759" actId="47"/>
        <pc:sldMkLst>
          <pc:docMk/>
          <pc:sldMk cId="3192256018" sldId="288"/>
        </pc:sldMkLst>
      </pc:sldChg>
      <pc:sldChg chg="modSp add mod ord">
        <pc:chgData name="Kristin Seidel" userId="0993db98-a19b-4a54-ad73-460eff757247" providerId="ADAL" clId="{F0C4DA04-4425-4DD7-88D6-8CC88456754A}" dt="2023-06-14T12:57:21.609" v="2269" actId="14100"/>
        <pc:sldMkLst>
          <pc:docMk/>
          <pc:sldMk cId="3602807571" sldId="288"/>
        </pc:sldMkLst>
        <pc:spChg chg="mod">
          <ac:chgData name="Kristin Seidel" userId="0993db98-a19b-4a54-ad73-460eff757247" providerId="ADAL" clId="{F0C4DA04-4425-4DD7-88D6-8CC88456754A}" dt="2023-06-14T12:43:53.970" v="1945" actId="20577"/>
          <ac:spMkLst>
            <pc:docMk/>
            <pc:sldMk cId="3602807571" sldId="288"/>
            <ac:spMk id="2" creationId="{0A5233E9-BE27-AC3C-25D8-88B5DFD019F1}"/>
          </ac:spMkLst>
        </pc:spChg>
        <pc:spChg chg="mod">
          <ac:chgData name="Kristin Seidel" userId="0993db98-a19b-4a54-ad73-460eff757247" providerId="ADAL" clId="{F0C4DA04-4425-4DD7-88D6-8CC88456754A}" dt="2023-06-14T12:57:21.609" v="2269" actId="14100"/>
          <ac:spMkLst>
            <pc:docMk/>
            <pc:sldMk cId="3602807571" sldId="288"/>
            <ac:spMk id="14" creationId="{04473F20-DBE5-4A0B-36D2-73BD2A1A9D9F}"/>
          </ac:spMkLst>
        </pc:spChg>
      </pc:sldChg>
      <pc:sldChg chg="modSp add mod ord">
        <pc:chgData name="Kristin Seidel" userId="0993db98-a19b-4a54-ad73-460eff757247" providerId="ADAL" clId="{F0C4DA04-4425-4DD7-88D6-8CC88456754A}" dt="2023-06-14T12:46:05.512" v="2041"/>
        <pc:sldMkLst>
          <pc:docMk/>
          <pc:sldMk cId="1538985290" sldId="289"/>
        </pc:sldMkLst>
        <pc:spChg chg="mod">
          <ac:chgData name="Kristin Seidel" userId="0993db98-a19b-4a54-ad73-460eff757247" providerId="ADAL" clId="{F0C4DA04-4425-4DD7-88D6-8CC88456754A}" dt="2023-06-14T12:39:53.974" v="1853" actId="6549"/>
          <ac:spMkLst>
            <pc:docMk/>
            <pc:sldMk cId="1538985290" sldId="289"/>
            <ac:spMk id="6" creationId="{7A820E0F-AC6A-DAD6-35BF-949080568565}"/>
          </ac:spMkLst>
        </pc:spChg>
        <pc:spChg chg="mod">
          <ac:chgData name="Kristin Seidel" userId="0993db98-a19b-4a54-ad73-460eff757247" providerId="ADAL" clId="{F0C4DA04-4425-4DD7-88D6-8CC88456754A}" dt="2023-06-14T12:39:36.026" v="1851" actId="20577"/>
          <ac:spMkLst>
            <pc:docMk/>
            <pc:sldMk cId="1538985290" sldId="289"/>
            <ac:spMk id="14" creationId="{C1B3294C-F285-C630-E6A4-C8B203A96523}"/>
          </ac:spMkLst>
        </pc:spChg>
        <pc:spChg chg="mod">
          <ac:chgData name="Kristin Seidel" userId="0993db98-a19b-4a54-ad73-460eff757247" providerId="ADAL" clId="{F0C4DA04-4425-4DD7-88D6-8CC88456754A}" dt="2023-06-14T12:43:59.143" v="1949" actId="20577"/>
          <ac:spMkLst>
            <pc:docMk/>
            <pc:sldMk cId="1538985290" sldId="289"/>
            <ac:spMk id="20" creationId="{D17A1B44-2217-3427-C052-8F9E5962CEFB}"/>
          </ac:spMkLst>
        </pc:spChg>
      </pc:sldChg>
      <pc:sldChg chg="delSp modSp add mod ord">
        <pc:chgData name="Kristin Seidel" userId="0993db98-a19b-4a54-ad73-460eff757247" providerId="ADAL" clId="{F0C4DA04-4425-4DD7-88D6-8CC88456754A}" dt="2023-06-14T12:46:05.512" v="2041"/>
        <pc:sldMkLst>
          <pc:docMk/>
          <pc:sldMk cId="640045566" sldId="290"/>
        </pc:sldMkLst>
        <pc:spChg chg="mod">
          <ac:chgData name="Kristin Seidel" userId="0993db98-a19b-4a54-ad73-460eff757247" providerId="ADAL" clId="{F0C4DA04-4425-4DD7-88D6-8CC88456754A}" dt="2023-06-14T12:42:03.045" v="1895" actId="1036"/>
          <ac:spMkLst>
            <pc:docMk/>
            <pc:sldMk cId="640045566" sldId="290"/>
            <ac:spMk id="4" creationId="{6D98FEBE-A513-6A95-56D0-F3C9E4DCC81E}"/>
          </ac:spMkLst>
        </pc:spChg>
        <pc:spChg chg="mod">
          <ac:chgData name="Kristin Seidel" userId="0993db98-a19b-4a54-ad73-460eff757247" providerId="ADAL" clId="{F0C4DA04-4425-4DD7-88D6-8CC88456754A}" dt="2023-06-14T12:42:03.045" v="1895" actId="1036"/>
          <ac:spMkLst>
            <pc:docMk/>
            <pc:sldMk cId="640045566" sldId="290"/>
            <ac:spMk id="6" creationId="{7A820E0F-AC6A-DAD6-35BF-949080568565}"/>
          </ac:spMkLst>
        </pc:spChg>
        <pc:spChg chg="del mod">
          <ac:chgData name="Kristin Seidel" userId="0993db98-a19b-4a54-ad73-460eff757247" providerId="ADAL" clId="{F0C4DA04-4425-4DD7-88D6-8CC88456754A}" dt="2023-06-14T12:41:40.894" v="1879" actId="478"/>
          <ac:spMkLst>
            <pc:docMk/>
            <pc:sldMk cId="640045566" sldId="290"/>
            <ac:spMk id="13" creationId="{3006DA39-5A41-D0DB-73C0-35B9629C7C1F}"/>
          </ac:spMkLst>
        </pc:spChg>
        <pc:spChg chg="del mod">
          <ac:chgData name="Kristin Seidel" userId="0993db98-a19b-4a54-ad73-460eff757247" providerId="ADAL" clId="{F0C4DA04-4425-4DD7-88D6-8CC88456754A}" dt="2023-06-14T12:41:41.948" v="1880" actId="478"/>
          <ac:spMkLst>
            <pc:docMk/>
            <pc:sldMk cId="640045566" sldId="290"/>
            <ac:spMk id="14" creationId="{C1B3294C-F285-C630-E6A4-C8B203A96523}"/>
          </ac:spMkLst>
        </pc:spChg>
        <pc:spChg chg="mod">
          <ac:chgData name="Kristin Seidel" userId="0993db98-a19b-4a54-ad73-460eff757247" providerId="ADAL" clId="{F0C4DA04-4425-4DD7-88D6-8CC88456754A}" dt="2023-06-14T12:44:03.734" v="1953" actId="20577"/>
          <ac:spMkLst>
            <pc:docMk/>
            <pc:sldMk cId="640045566" sldId="290"/>
            <ac:spMk id="20" creationId="{D17A1B44-2217-3427-C052-8F9E5962CEFB}"/>
          </ac:spMkLst>
        </pc:spChg>
      </pc:sldChg>
      <pc:sldChg chg="delSp modSp add mod ord">
        <pc:chgData name="Kristin Seidel" userId="0993db98-a19b-4a54-ad73-460eff757247" providerId="ADAL" clId="{F0C4DA04-4425-4DD7-88D6-8CC88456754A}" dt="2023-06-14T12:46:05.512" v="2041"/>
        <pc:sldMkLst>
          <pc:docMk/>
          <pc:sldMk cId="1696897213" sldId="291"/>
        </pc:sldMkLst>
        <pc:spChg chg="mod">
          <ac:chgData name="Kristin Seidel" userId="0993db98-a19b-4a54-ad73-460eff757247" providerId="ADAL" clId="{F0C4DA04-4425-4DD7-88D6-8CC88456754A}" dt="2023-06-14T12:42:14.346" v="1912" actId="1036"/>
          <ac:spMkLst>
            <pc:docMk/>
            <pc:sldMk cId="1696897213" sldId="291"/>
            <ac:spMk id="4" creationId="{6D98FEBE-A513-6A95-56D0-F3C9E4DCC81E}"/>
          </ac:spMkLst>
        </pc:spChg>
        <pc:spChg chg="mod">
          <ac:chgData name="Kristin Seidel" userId="0993db98-a19b-4a54-ad73-460eff757247" providerId="ADAL" clId="{F0C4DA04-4425-4DD7-88D6-8CC88456754A}" dt="2023-06-14T12:42:10.658" v="1905" actId="1036"/>
          <ac:spMkLst>
            <pc:docMk/>
            <pc:sldMk cId="1696897213" sldId="291"/>
            <ac:spMk id="6" creationId="{7A820E0F-AC6A-DAD6-35BF-949080568565}"/>
          </ac:spMkLst>
        </pc:spChg>
        <pc:spChg chg="del">
          <ac:chgData name="Kristin Seidel" userId="0993db98-a19b-4a54-ad73-460eff757247" providerId="ADAL" clId="{F0C4DA04-4425-4DD7-88D6-8CC88456754A}" dt="2023-06-14T12:41:09.029" v="1871" actId="478"/>
          <ac:spMkLst>
            <pc:docMk/>
            <pc:sldMk cId="1696897213" sldId="291"/>
            <ac:spMk id="13" creationId="{3006DA39-5A41-D0DB-73C0-35B9629C7C1F}"/>
          </ac:spMkLst>
        </pc:spChg>
        <pc:spChg chg="del">
          <ac:chgData name="Kristin Seidel" userId="0993db98-a19b-4a54-ad73-460eff757247" providerId="ADAL" clId="{F0C4DA04-4425-4DD7-88D6-8CC88456754A}" dt="2023-06-14T12:41:10.436" v="1872" actId="478"/>
          <ac:spMkLst>
            <pc:docMk/>
            <pc:sldMk cId="1696897213" sldId="291"/>
            <ac:spMk id="14" creationId="{C1B3294C-F285-C630-E6A4-C8B203A96523}"/>
          </ac:spMkLst>
        </pc:spChg>
        <pc:spChg chg="mod">
          <ac:chgData name="Kristin Seidel" userId="0993db98-a19b-4a54-ad73-460eff757247" providerId="ADAL" clId="{F0C4DA04-4425-4DD7-88D6-8CC88456754A}" dt="2023-06-14T12:44:07.106" v="1957" actId="20577"/>
          <ac:spMkLst>
            <pc:docMk/>
            <pc:sldMk cId="1696897213" sldId="291"/>
            <ac:spMk id="20" creationId="{D17A1B44-2217-3427-C052-8F9E5962CEFB}"/>
          </ac:spMkLst>
        </pc:spChg>
      </pc:sldChg>
      <pc:sldChg chg="modSp add mod">
        <pc:chgData name="Kristin Seidel" userId="0993db98-a19b-4a54-ad73-460eff757247" providerId="ADAL" clId="{F0C4DA04-4425-4DD7-88D6-8CC88456754A}" dt="2023-06-14T12:58:06.276" v="2273" actId="2711"/>
        <pc:sldMkLst>
          <pc:docMk/>
          <pc:sldMk cId="1122367085" sldId="292"/>
        </pc:sldMkLst>
        <pc:spChg chg="mod">
          <ac:chgData name="Kristin Seidel" userId="0993db98-a19b-4a54-ad73-460eff757247" providerId="ADAL" clId="{F0C4DA04-4425-4DD7-88D6-8CC88456754A}" dt="2023-06-14T12:48:07.849" v="2068" actId="20577"/>
          <ac:spMkLst>
            <pc:docMk/>
            <pc:sldMk cId="1122367085" sldId="292"/>
            <ac:spMk id="2" creationId="{0A5233E9-BE27-AC3C-25D8-88B5DFD019F1}"/>
          </ac:spMkLst>
        </pc:spChg>
        <pc:spChg chg="mod">
          <ac:chgData name="Kristin Seidel" userId="0993db98-a19b-4a54-ad73-460eff757247" providerId="ADAL" clId="{F0C4DA04-4425-4DD7-88D6-8CC88456754A}" dt="2023-06-14T12:58:06.276" v="2273" actId="2711"/>
          <ac:spMkLst>
            <pc:docMk/>
            <pc:sldMk cId="1122367085" sldId="292"/>
            <ac:spMk id="14" creationId="{04473F20-DBE5-4A0B-36D2-73BD2A1A9D9F}"/>
          </ac:spMkLst>
        </pc:spChg>
      </pc:sldChg>
      <pc:sldChg chg="modSp add mod ord">
        <pc:chgData name="Kristin Seidel" userId="0993db98-a19b-4a54-ad73-460eff757247" providerId="ADAL" clId="{F0C4DA04-4425-4DD7-88D6-8CC88456754A}" dt="2023-06-14T12:58:00.728" v="2272" actId="1076"/>
        <pc:sldMkLst>
          <pc:docMk/>
          <pc:sldMk cId="1781263215" sldId="293"/>
        </pc:sldMkLst>
        <pc:spChg chg="mod">
          <ac:chgData name="Kristin Seidel" userId="0993db98-a19b-4a54-ad73-460eff757247" providerId="ADAL" clId="{F0C4DA04-4425-4DD7-88D6-8CC88456754A}" dt="2023-06-14T12:47:24.943" v="2057" actId="27636"/>
          <ac:spMkLst>
            <pc:docMk/>
            <pc:sldMk cId="1781263215" sldId="293"/>
            <ac:spMk id="2" creationId="{0A5233E9-BE27-AC3C-25D8-88B5DFD019F1}"/>
          </ac:spMkLst>
        </pc:spChg>
        <pc:spChg chg="mod">
          <ac:chgData name="Kristin Seidel" userId="0993db98-a19b-4a54-ad73-460eff757247" providerId="ADAL" clId="{F0C4DA04-4425-4DD7-88D6-8CC88456754A}" dt="2023-06-14T12:58:00.728" v="2272" actId="1076"/>
          <ac:spMkLst>
            <pc:docMk/>
            <pc:sldMk cId="1781263215" sldId="293"/>
            <ac:spMk id="14" creationId="{04473F20-DBE5-4A0B-36D2-73BD2A1A9D9F}"/>
          </ac:spMkLst>
        </pc:spChg>
      </pc:sldChg>
      <pc:sldChg chg="modSp add mod">
        <pc:chgData name="Kristin Seidel" userId="0993db98-a19b-4a54-ad73-460eff757247" providerId="ADAL" clId="{F0C4DA04-4425-4DD7-88D6-8CC88456754A}" dt="2023-06-14T12:58:18.374" v="2275" actId="2711"/>
        <pc:sldMkLst>
          <pc:docMk/>
          <pc:sldMk cId="476280957" sldId="294"/>
        </pc:sldMkLst>
        <pc:spChg chg="mod">
          <ac:chgData name="Kristin Seidel" userId="0993db98-a19b-4a54-ad73-460eff757247" providerId="ADAL" clId="{F0C4DA04-4425-4DD7-88D6-8CC88456754A}" dt="2023-06-14T12:49:24.898" v="2119" actId="20577"/>
          <ac:spMkLst>
            <pc:docMk/>
            <pc:sldMk cId="476280957" sldId="294"/>
            <ac:spMk id="2" creationId="{0A5233E9-BE27-AC3C-25D8-88B5DFD019F1}"/>
          </ac:spMkLst>
        </pc:spChg>
        <pc:spChg chg="mod">
          <ac:chgData name="Kristin Seidel" userId="0993db98-a19b-4a54-ad73-460eff757247" providerId="ADAL" clId="{F0C4DA04-4425-4DD7-88D6-8CC88456754A}" dt="2023-06-14T12:58:18.374" v="2275" actId="2711"/>
          <ac:spMkLst>
            <pc:docMk/>
            <pc:sldMk cId="476280957" sldId="294"/>
            <ac:spMk id="14" creationId="{04473F20-DBE5-4A0B-36D2-73BD2A1A9D9F}"/>
          </ac:spMkLst>
        </pc:spChg>
      </pc:sldChg>
      <pc:sldChg chg="modSp add mod">
        <pc:chgData name="Kristin Seidel" userId="0993db98-a19b-4a54-ad73-460eff757247" providerId="ADAL" clId="{F0C4DA04-4425-4DD7-88D6-8CC88456754A}" dt="2023-06-14T12:58:11.803" v="2274" actId="2711"/>
        <pc:sldMkLst>
          <pc:docMk/>
          <pc:sldMk cId="4202858516" sldId="295"/>
        </pc:sldMkLst>
        <pc:spChg chg="mod">
          <ac:chgData name="Kristin Seidel" userId="0993db98-a19b-4a54-ad73-460eff757247" providerId="ADAL" clId="{F0C4DA04-4425-4DD7-88D6-8CC88456754A}" dt="2023-06-14T12:49:01.989" v="2098" actId="20577"/>
          <ac:spMkLst>
            <pc:docMk/>
            <pc:sldMk cId="4202858516" sldId="295"/>
            <ac:spMk id="2" creationId="{0A5233E9-BE27-AC3C-25D8-88B5DFD019F1}"/>
          </ac:spMkLst>
        </pc:spChg>
        <pc:spChg chg="mod">
          <ac:chgData name="Kristin Seidel" userId="0993db98-a19b-4a54-ad73-460eff757247" providerId="ADAL" clId="{F0C4DA04-4425-4DD7-88D6-8CC88456754A}" dt="2023-06-14T12:58:11.803" v="2274" actId="2711"/>
          <ac:spMkLst>
            <pc:docMk/>
            <pc:sldMk cId="4202858516" sldId="295"/>
            <ac:spMk id="14" creationId="{04473F20-DBE5-4A0B-36D2-73BD2A1A9D9F}"/>
          </ac:spMkLst>
        </pc:spChg>
      </pc:sldChg>
      <pc:sldChg chg="modSp add mod ord">
        <pc:chgData name="Kristin Seidel" userId="0993db98-a19b-4a54-ad73-460eff757247" providerId="ADAL" clId="{F0C4DA04-4425-4DD7-88D6-8CC88456754A}" dt="2023-06-14T12:58:30.063" v="2291" actId="20577"/>
        <pc:sldMkLst>
          <pc:docMk/>
          <pc:sldMk cId="1146327939" sldId="296"/>
        </pc:sldMkLst>
        <pc:spChg chg="mod">
          <ac:chgData name="Kristin Seidel" userId="0993db98-a19b-4a54-ad73-460eff757247" providerId="ADAL" clId="{F0C4DA04-4425-4DD7-88D6-8CC88456754A}" dt="2023-06-14T12:49:47.393" v="2131" actId="20577"/>
          <ac:spMkLst>
            <pc:docMk/>
            <pc:sldMk cId="1146327939" sldId="296"/>
            <ac:spMk id="2" creationId="{0A5233E9-BE27-AC3C-25D8-88B5DFD019F1}"/>
          </ac:spMkLst>
        </pc:spChg>
        <pc:spChg chg="mod">
          <ac:chgData name="Kristin Seidel" userId="0993db98-a19b-4a54-ad73-460eff757247" providerId="ADAL" clId="{F0C4DA04-4425-4DD7-88D6-8CC88456754A}" dt="2023-06-14T12:58:30.063" v="2291" actId="20577"/>
          <ac:spMkLst>
            <pc:docMk/>
            <pc:sldMk cId="1146327939" sldId="296"/>
            <ac:spMk id="14" creationId="{04473F20-DBE5-4A0B-36D2-73BD2A1A9D9F}"/>
          </ac:spMkLst>
        </pc:spChg>
      </pc:sldChg>
      <pc:sldChg chg="modSp add mod">
        <pc:chgData name="Kristin Seidel" userId="0993db98-a19b-4a54-ad73-460eff757247" providerId="ADAL" clId="{F0C4DA04-4425-4DD7-88D6-8CC88456754A}" dt="2023-06-14T12:58:36.912" v="2292" actId="2711"/>
        <pc:sldMkLst>
          <pc:docMk/>
          <pc:sldMk cId="3797806639" sldId="297"/>
        </pc:sldMkLst>
        <pc:spChg chg="mod">
          <ac:chgData name="Kristin Seidel" userId="0993db98-a19b-4a54-ad73-460eff757247" providerId="ADAL" clId="{F0C4DA04-4425-4DD7-88D6-8CC88456754A}" dt="2023-06-14T12:50:27.406" v="2174" actId="20577"/>
          <ac:spMkLst>
            <pc:docMk/>
            <pc:sldMk cId="3797806639" sldId="297"/>
            <ac:spMk id="2" creationId="{0A5233E9-BE27-AC3C-25D8-88B5DFD019F1}"/>
          </ac:spMkLst>
        </pc:spChg>
        <pc:spChg chg="mod">
          <ac:chgData name="Kristin Seidel" userId="0993db98-a19b-4a54-ad73-460eff757247" providerId="ADAL" clId="{F0C4DA04-4425-4DD7-88D6-8CC88456754A}" dt="2023-06-14T12:58:36.912" v="2292" actId="2711"/>
          <ac:spMkLst>
            <pc:docMk/>
            <pc:sldMk cId="3797806639" sldId="297"/>
            <ac:spMk id="14" creationId="{04473F20-DBE5-4A0B-36D2-73BD2A1A9D9F}"/>
          </ac:spMkLst>
        </pc:spChg>
      </pc:sldChg>
      <pc:sldChg chg="addSp delSp modSp add mod modShow">
        <pc:chgData name="Kristin Seidel" userId="0993db98-a19b-4a54-ad73-460eff757247" providerId="ADAL" clId="{F0C4DA04-4425-4DD7-88D6-8CC88456754A}" dt="2023-06-14T13:09:28.456" v="2321" actId="729"/>
        <pc:sldMkLst>
          <pc:docMk/>
          <pc:sldMk cId="3615715751" sldId="298"/>
        </pc:sldMkLst>
        <pc:spChg chg="del">
          <ac:chgData name="Kristin Seidel" userId="0993db98-a19b-4a54-ad73-460eff757247" providerId="ADAL" clId="{F0C4DA04-4425-4DD7-88D6-8CC88456754A}" dt="2023-06-14T12:59:49.839" v="2303" actId="478"/>
          <ac:spMkLst>
            <pc:docMk/>
            <pc:sldMk cId="3615715751" sldId="298"/>
            <ac:spMk id="2" creationId="{80F3E5B8-52E8-21F6-E7F6-D04B7040F8E8}"/>
          </ac:spMkLst>
        </pc:spChg>
        <pc:spChg chg="add del mod">
          <ac:chgData name="Kristin Seidel" userId="0993db98-a19b-4a54-ad73-460eff757247" providerId="ADAL" clId="{F0C4DA04-4425-4DD7-88D6-8CC88456754A}" dt="2023-06-14T12:59:51.560" v="2304" actId="478"/>
          <ac:spMkLst>
            <pc:docMk/>
            <pc:sldMk cId="3615715751" sldId="298"/>
            <ac:spMk id="7" creationId="{6034D93E-6CD5-1543-1616-D19E471D8458}"/>
          </ac:spMkLst>
        </pc:spChg>
        <pc:spChg chg="del">
          <ac:chgData name="Kristin Seidel" userId="0993db98-a19b-4a54-ad73-460eff757247" providerId="ADAL" clId="{F0C4DA04-4425-4DD7-88D6-8CC88456754A}" dt="2023-06-14T12:59:52.880" v="2305" actId="478"/>
          <ac:spMkLst>
            <pc:docMk/>
            <pc:sldMk cId="3615715751" sldId="298"/>
            <ac:spMk id="9" creationId="{CA5909E4-EF73-2F36-469B-BB864549C5AF}"/>
          </ac:spMkLst>
        </pc:spChg>
        <pc:picChg chg="add mod">
          <ac:chgData name="Kristin Seidel" userId="0993db98-a19b-4a54-ad73-460eff757247" providerId="ADAL" clId="{F0C4DA04-4425-4DD7-88D6-8CC88456754A}" dt="2023-06-14T13:00:38.285" v="2318" actId="1038"/>
          <ac:picMkLst>
            <pc:docMk/>
            <pc:sldMk cId="3615715751" sldId="298"/>
            <ac:picMk id="10" creationId="{3D53B493-36BD-B2A1-A9F3-7C825C47A1DB}"/>
          </ac:picMkLst>
        </pc:picChg>
      </pc:sldChg>
      <pc:sldMasterChg chg="setBg modSldLayout">
        <pc:chgData name="Kristin Seidel" userId="0993db98-a19b-4a54-ad73-460eff757247" providerId="ADAL" clId="{F0C4DA04-4425-4DD7-88D6-8CC88456754A}" dt="2023-06-07T09:34:05.512" v="154"/>
        <pc:sldMasterMkLst>
          <pc:docMk/>
          <pc:sldMasterMk cId="1486455306" sldId="2147483648"/>
        </pc:sldMasterMkLst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3273556992" sldId="2147483649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4079416325" sldId="2147483650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1503979563" sldId="2147483651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2170848312" sldId="2147483652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2372398260" sldId="2147483653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3830770299" sldId="2147483654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3270169461" sldId="2147483655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953159842" sldId="2147483656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1150057112" sldId="2147483657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3937873487" sldId="2147483658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1486455306" sldId="2147483648"/>
            <pc:sldLayoutMk cId="3751024364" sldId="2147483659"/>
          </pc:sldLayoutMkLst>
        </pc:sldLayoutChg>
        <pc:sldLayoutChg chg="setBg">
          <pc:chgData name="Kristin Seidel" userId="0993db98-a19b-4a54-ad73-460eff757247" providerId="ADAL" clId="{F0C4DA04-4425-4DD7-88D6-8CC88456754A}" dt="2023-06-07T09:34:05.512" v="154"/>
          <pc:sldLayoutMkLst>
            <pc:docMk/>
            <pc:sldMasterMk cId="891504580" sldId="2147483661"/>
            <pc:sldLayoutMk cId="2585658163" sldId="2147483660"/>
          </pc:sldLayoutMkLst>
        </pc:sldLayoutChg>
      </pc:sldMasterChg>
      <pc:sldMasterChg chg="addSp modSp mod setBg delSldLayout modSldLayout">
        <pc:chgData name="Kristin Seidel" userId="0993db98-a19b-4a54-ad73-460eff757247" providerId="ADAL" clId="{F0C4DA04-4425-4DD7-88D6-8CC88456754A}" dt="2023-06-14T12:12:42.974" v="978" actId="207"/>
        <pc:sldMasterMkLst>
          <pc:docMk/>
          <pc:sldMasterMk cId="891504580" sldId="2147483661"/>
        </pc:sldMasterMkLst>
        <pc:spChg chg="mod">
          <ac:chgData name="Kristin Seidel" userId="0993db98-a19b-4a54-ad73-460eff757247" providerId="ADAL" clId="{F0C4DA04-4425-4DD7-88D6-8CC88456754A}" dt="2023-06-14T11:04:34.744" v="392" actId="207"/>
          <ac:spMkLst>
            <pc:docMk/>
            <pc:sldMasterMk cId="891504580" sldId="2147483661"/>
            <ac:spMk id="2" creationId="{DB4660D4-B0ED-42D9-BC6D-AF4F1F9CB6C0}"/>
          </ac:spMkLst>
        </pc:spChg>
        <pc:spChg chg="mod">
          <ac:chgData name="Kristin Seidel" userId="0993db98-a19b-4a54-ad73-460eff757247" providerId="ADAL" clId="{F0C4DA04-4425-4DD7-88D6-8CC88456754A}" dt="2023-06-14T11:05:21.201" v="411" actId="20577"/>
          <ac:spMkLst>
            <pc:docMk/>
            <pc:sldMasterMk cId="891504580" sldId="2147483661"/>
            <ac:spMk id="4" creationId="{001917CC-671D-47EA-B065-51E87EC27B53}"/>
          </ac:spMkLst>
        </pc:spChg>
        <pc:spChg chg="mod">
          <ac:chgData name="Kristin Seidel" userId="0993db98-a19b-4a54-ad73-460eff757247" providerId="ADAL" clId="{F0C4DA04-4425-4DD7-88D6-8CC88456754A}" dt="2023-06-14T11:04:58.856" v="395" actId="207"/>
          <ac:spMkLst>
            <pc:docMk/>
            <pc:sldMasterMk cId="891504580" sldId="2147483661"/>
            <ac:spMk id="5" creationId="{3F2D0B54-5D87-4D1B-9C6E-5A7B87C833A0}"/>
          </ac:spMkLst>
        </pc:spChg>
        <pc:spChg chg="mod">
          <ac:chgData name="Kristin Seidel" userId="0993db98-a19b-4a54-ad73-460eff757247" providerId="ADAL" clId="{F0C4DA04-4425-4DD7-88D6-8CC88456754A}" dt="2023-06-14T11:05:01.471" v="396" actId="207"/>
          <ac:spMkLst>
            <pc:docMk/>
            <pc:sldMasterMk cId="891504580" sldId="2147483661"/>
            <ac:spMk id="6" creationId="{C5CADFFD-0FF7-4DDC-8879-918576F63EA6}"/>
          </ac:spMkLst>
        </pc:spChg>
        <pc:spChg chg="add mod ord">
          <ac:chgData name="Kristin Seidel" userId="0993db98-a19b-4a54-ad73-460eff757247" providerId="ADAL" clId="{F0C4DA04-4425-4DD7-88D6-8CC88456754A}" dt="2023-06-14T11:04:51.570" v="394" actId="167"/>
          <ac:spMkLst>
            <pc:docMk/>
            <pc:sldMasterMk cId="891504580" sldId="2147483661"/>
            <ac:spMk id="7" creationId="{0E40CD06-BD31-1A75-B50B-813DBAD714C8}"/>
          </ac:spMkLst>
        </pc:spChg>
        <pc:spChg chg="add mod ord">
          <ac:chgData name="Kristin Seidel" userId="0993db98-a19b-4a54-ad73-460eff757247" providerId="ADAL" clId="{F0C4DA04-4425-4DD7-88D6-8CC88456754A}" dt="2023-06-14T11:04:51.570" v="394" actId="167"/>
          <ac:spMkLst>
            <pc:docMk/>
            <pc:sldMasterMk cId="891504580" sldId="2147483661"/>
            <ac:spMk id="8" creationId="{5EA7500F-92B5-861B-31E9-E4D76C6989FF}"/>
          </ac:spMkLst>
        </pc:spChg>
        <pc:spChg chg="add mod ord">
          <ac:chgData name="Kristin Seidel" userId="0993db98-a19b-4a54-ad73-460eff757247" providerId="ADAL" clId="{F0C4DA04-4425-4DD7-88D6-8CC88456754A}" dt="2023-06-14T11:04:51.570" v="394" actId="167"/>
          <ac:spMkLst>
            <pc:docMk/>
            <pc:sldMasterMk cId="891504580" sldId="2147483661"/>
            <ac:spMk id="9" creationId="{55921DD2-6334-F250-1B48-68A35CD99FB3}"/>
          </ac:spMkLst>
        </pc:spChg>
        <pc:sldLayoutChg chg="del">
          <pc:chgData name="Kristin Seidel" userId="0993db98-a19b-4a54-ad73-460eff757247" providerId="ADAL" clId="{F0C4DA04-4425-4DD7-88D6-8CC88456754A}" dt="2023-06-14T11:04:26.255" v="391" actId="2696"/>
          <pc:sldLayoutMkLst>
            <pc:docMk/>
            <pc:sldMasterMk cId="891504580" sldId="2147483661"/>
            <pc:sldLayoutMk cId="2585658163" sldId="2147483660"/>
          </pc:sldLayoutMkLst>
        </pc:sldLayoutChg>
        <pc:sldLayoutChg chg="addSp delSp modSp mod setBg">
          <pc:chgData name="Kristin Seidel" userId="0993db98-a19b-4a54-ad73-460eff757247" providerId="ADAL" clId="{F0C4DA04-4425-4DD7-88D6-8CC88456754A}" dt="2023-06-14T10:59:11.940" v="332" actId="207"/>
          <pc:sldLayoutMkLst>
            <pc:docMk/>
            <pc:sldMasterMk cId="891504580" sldId="2147483661"/>
            <pc:sldLayoutMk cId="1263899513" sldId="2147483662"/>
          </pc:sldLayoutMkLst>
          <pc:spChg chg="mod">
            <ac:chgData name="Kristin Seidel" userId="0993db98-a19b-4a54-ad73-460eff757247" providerId="ADAL" clId="{F0C4DA04-4425-4DD7-88D6-8CC88456754A}" dt="2023-06-14T10:59:11.940" v="332" actId="207"/>
            <ac:spMkLst>
              <pc:docMk/>
              <pc:sldMasterMk cId="891504580" sldId="2147483661"/>
              <pc:sldLayoutMk cId="1263899513" sldId="2147483662"/>
              <ac:spMk id="2" creationId="{6C25C416-A3A2-4CF9-9532-2C0BFB51CFDF}"/>
            </ac:spMkLst>
          </pc:spChg>
          <pc:spChg chg="mod">
            <ac:chgData name="Kristin Seidel" userId="0993db98-a19b-4a54-ad73-460eff757247" providerId="ADAL" clId="{F0C4DA04-4425-4DD7-88D6-8CC88456754A}" dt="2023-06-14T10:59:04.198" v="330" actId="207"/>
            <ac:spMkLst>
              <pc:docMk/>
              <pc:sldMasterMk cId="891504580" sldId="2147483661"/>
              <pc:sldLayoutMk cId="1263899513" sldId="2147483662"/>
              <ac:spMk id="3" creationId="{43D32955-BB06-40DE-A14A-2170FD41AD52}"/>
            </ac:spMkLst>
          </pc:spChg>
          <pc:spChg chg="add mod">
            <ac:chgData name="Kristin Seidel" userId="0993db98-a19b-4a54-ad73-460eff757247" providerId="ADAL" clId="{F0C4DA04-4425-4DD7-88D6-8CC88456754A}" dt="2023-06-14T10:57:05.429" v="312" actId="1036"/>
            <ac:spMkLst>
              <pc:docMk/>
              <pc:sldMasterMk cId="891504580" sldId="2147483661"/>
              <pc:sldLayoutMk cId="1263899513" sldId="2147483662"/>
              <ac:spMk id="5" creationId="{513BC14A-506A-BDE0-32FA-791086FE113B}"/>
            </ac:spMkLst>
          </pc:spChg>
          <pc:spChg chg="add mod ord">
            <ac:chgData name="Kristin Seidel" userId="0993db98-a19b-4a54-ad73-460eff757247" providerId="ADAL" clId="{F0C4DA04-4425-4DD7-88D6-8CC88456754A}" dt="2023-06-14T10:59:07.702" v="331" actId="167"/>
            <ac:spMkLst>
              <pc:docMk/>
              <pc:sldMasterMk cId="891504580" sldId="2147483661"/>
              <pc:sldLayoutMk cId="1263899513" sldId="2147483662"/>
              <ac:spMk id="6" creationId="{A2AD0E5F-E2A6-81A5-D76E-EB209883EF5C}"/>
            </ac:spMkLst>
          </pc:spChg>
          <pc:spChg chg="del mod">
            <ac:chgData name="Kristin Seidel" userId="0993db98-a19b-4a54-ad73-460eff757247" providerId="ADAL" clId="{F0C4DA04-4425-4DD7-88D6-8CC88456754A}" dt="2023-06-07T09:37:19.088" v="163" actId="478"/>
            <ac:spMkLst>
              <pc:docMk/>
              <pc:sldMasterMk cId="891504580" sldId="2147483661"/>
              <pc:sldLayoutMk cId="1263899513" sldId="2147483662"/>
              <ac:spMk id="7" creationId="{A3215B1E-B289-4C56-BCC0-2AB8CF93E2A1}"/>
            </ac:spMkLst>
          </pc:spChg>
          <pc:spChg chg="add del mod ord">
            <ac:chgData name="Kristin Seidel" userId="0993db98-a19b-4a54-ad73-460eff757247" providerId="ADAL" clId="{F0C4DA04-4425-4DD7-88D6-8CC88456754A}" dt="2023-06-14T10:59:00.676" v="329" actId="167"/>
            <ac:spMkLst>
              <pc:docMk/>
              <pc:sldMasterMk cId="891504580" sldId="2147483661"/>
              <pc:sldLayoutMk cId="1263899513" sldId="2147483662"/>
              <ac:spMk id="8" creationId="{04AC6DBC-9FBC-AE63-A034-1A2EFE1DC2AF}"/>
            </ac:spMkLst>
          </pc:spChg>
          <pc:spChg chg="add mod ord">
            <ac:chgData name="Kristin Seidel" userId="0993db98-a19b-4a54-ad73-460eff757247" providerId="ADAL" clId="{F0C4DA04-4425-4DD7-88D6-8CC88456754A}" dt="2023-06-14T10:59:00.676" v="329" actId="167"/>
            <ac:spMkLst>
              <pc:docMk/>
              <pc:sldMasterMk cId="891504580" sldId="2147483661"/>
              <pc:sldLayoutMk cId="1263899513" sldId="2147483662"/>
              <ac:spMk id="9" creationId="{EC65079E-BEFB-6D01-4173-07B667612D6F}"/>
            </ac:spMkLst>
          </pc:spChg>
          <pc:spChg chg="add mod">
            <ac:chgData name="Kristin Seidel" userId="0993db98-a19b-4a54-ad73-460eff757247" providerId="ADAL" clId="{F0C4DA04-4425-4DD7-88D6-8CC88456754A}" dt="2023-06-07T09:40:55.760" v="189" actId="1038"/>
            <ac:spMkLst>
              <pc:docMk/>
              <pc:sldMasterMk cId="891504580" sldId="2147483661"/>
              <pc:sldLayoutMk cId="1263899513" sldId="2147483662"/>
              <ac:spMk id="10" creationId="{AE553FD1-62C8-086E-E1DA-E480026679AB}"/>
            </ac:spMkLst>
          </pc:spChg>
          <pc:spChg chg="add mod">
            <ac:chgData name="Kristin Seidel" userId="0993db98-a19b-4a54-ad73-460eff757247" providerId="ADAL" clId="{F0C4DA04-4425-4DD7-88D6-8CC88456754A}" dt="2023-06-14T10:56:49.346" v="305" actId="1038"/>
            <ac:spMkLst>
              <pc:docMk/>
              <pc:sldMasterMk cId="891504580" sldId="2147483661"/>
              <pc:sldLayoutMk cId="1263899513" sldId="2147483662"/>
              <ac:spMk id="11" creationId="{E5845DE1-D109-6D5A-BE55-C0DAF48D9877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0:59:45.146" v="334" actId="207"/>
          <pc:sldLayoutMkLst>
            <pc:docMk/>
            <pc:sldMasterMk cId="891504580" sldId="2147483661"/>
            <pc:sldLayoutMk cId="3631124286" sldId="2147483663"/>
          </pc:sldLayoutMkLst>
          <pc:spChg chg="mod">
            <ac:chgData name="Kristin Seidel" userId="0993db98-a19b-4a54-ad73-460eff757247" providerId="ADAL" clId="{F0C4DA04-4425-4DD7-88D6-8CC88456754A}" dt="2023-06-14T10:59:42.224" v="333" actId="207"/>
            <ac:spMkLst>
              <pc:docMk/>
              <pc:sldMasterMk cId="891504580" sldId="2147483661"/>
              <pc:sldLayoutMk cId="3631124286" sldId="2147483663"/>
              <ac:spMk id="2" creationId="{A4AE12D1-08AF-45E9-A34A-BDE9E860BAA2}"/>
            </ac:spMkLst>
          </pc:spChg>
          <pc:spChg chg="mod">
            <ac:chgData name="Kristin Seidel" userId="0993db98-a19b-4a54-ad73-460eff757247" providerId="ADAL" clId="{F0C4DA04-4425-4DD7-88D6-8CC88456754A}" dt="2023-06-14T10:59:45.146" v="334" actId="207"/>
            <ac:spMkLst>
              <pc:docMk/>
              <pc:sldMasterMk cId="891504580" sldId="2147483661"/>
              <pc:sldLayoutMk cId="3631124286" sldId="2147483663"/>
              <ac:spMk id="3" creationId="{BF8F5A6A-E29E-401A-801A-8FD9CAABA7A5}"/>
            </ac:spMkLst>
          </pc:spChg>
          <pc:spChg chg="add del">
            <ac:chgData name="Kristin Seidel" userId="0993db98-a19b-4a54-ad73-460eff757247" providerId="ADAL" clId="{F0C4DA04-4425-4DD7-88D6-8CC88456754A}" dt="2023-06-07T09:40:27.546" v="182" actId="478"/>
            <ac:spMkLst>
              <pc:docMk/>
              <pc:sldMasterMk cId="891504580" sldId="2147483661"/>
              <pc:sldLayoutMk cId="3631124286" sldId="2147483663"/>
              <ac:spMk id="9" creationId="{29197FF6-6321-41EE-A0C4-DEC0761A3C01}"/>
            </ac:spMkLst>
          </pc:spChg>
          <pc:spChg chg="add del mod">
            <ac:chgData name="Kristin Seidel" userId="0993db98-a19b-4a54-ad73-460eff757247" providerId="ADAL" clId="{F0C4DA04-4425-4DD7-88D6-8CC88456754A}" dt="2023-06-14T10:57:21.373" v="313" actId="478"/>
            <ac:spMkLst>
              <pc:docMk/>
              <pc:sldMasterMk cId="891504580" sldId="2147483661"/>
              <pc:sldLayoutMk cId="3631124286" sldId="2147483663"/>
              <ac:spMk id="10" creationId="{FF869612-0E33-1CA9-4F56-F801E34919E8}"/>
            </ac:spMkLst>
          </pc:spChg>
          <pc:spChg chg="add mod">
            <ac:chgData name="Kristin Seidel" userId="0993db98-a19b-4a54-ad73-460eff757247" providerId="ADAL" clId="{F0C4DA04-4425-4DD7-88D6-8CC88456754A}" dt="2023-06-14T10:57:21.998" v="314"/>
            <ac:spMkLst>
              <pc:docMk/>
              <pc:sldMasterMk cId="891504580" sldId="2147483661"/>
              <pc:sldLayoutMk cId="3631124286" sldId="2147483663"/>
              <ac:spMk id="11" creationId="{7C95ECA8-9E49-4FD7-E16A-2B479DF4F415}"/>
            </ac:spMkLst>
          </pc:spChg>
          <pc:spChg chg="add del">
            <ac:chgData name="Kristin Seidel" userId="0993db98-a19b-4a54-ad73-460eff757247" providerId="ADAL" clId="{F0C4DA04-4425-4DD7-88D6-8CC88456754A}" dt="2023-06-07T09:40:28.404" v="183" actId="478"/>
            <ac:spMkLst>
              <pc:docMk/>
              <pc:sldMasterMk cId="891504580" sldId="2147483661"/>
              <pc:sldLayoutMk cId="3631124286" sldId="2147483663"/>
              <ac:spMk id="11" creationId="{E545EFDD-D97D-44D9-8A6D-0FACEE0964B3}"/>
            </ac:spMkLst>
          </pc:spChg>
          <pc:spChg chg="add del mod">
            <ac:chgData name="Kristin Seidel" userId="0993db98-a19b-4a54-ad73-460eff757247" providerId="ADAL" clId="{F0C4DA04-4425-4DD7-88D6-8CC88456754A}" dt="2023-06-14T10:57:32.727" v="315" actId="478"/>
            <ac:spMkLst>
              <pc:docMk/>
              <pc:sldMasterMk cId="891504580" sldId="2147483661"/>
              <pc:sldLayoutMk cId="3631124286" sldId="2147483663"/>
              <ac:spMk id="12" creationId="{55D57621-C0B9-56CF-45F0-D95A1E9AA0DC}"/>
            </ac:spMkLst>
          </pc:spChg>
          <pc:spChg chg="del">
            <ac:chgData name="Kristin Seidel" userId="0993db98-a19b-4a54-ad73-460eff757247" providerId="ADAL" clId="{F0C4DA04-4425-4DD7-88D6-8CC88456754A}" dt="2023-06-07T09:40:29.643" v="184" actId="478"/>
            <ac:spMkLst>
              <pc:docMk/>
              <pc:sldMasterMk cId="891504580" sldId="2147483661"/>
              <pc:sldLayoutMk cId="3631124286" sldId="2147483663"/>
              <ac:spMk id="13" creationId="{B54E59D1-0F68-4FA3-944D-63FCD442DA66}"/>
            </ac:spMkLst>
          </pc:spChg>
          <pc:spChg chg="add mod ord">
            <ac:chgData name="Kristin Seidel" userId="0993db98-a19b-4a54-ad73-460eff757247" providerId="ADAL" clId="{F0C4DA04-4425-4DD7-88D6-8CC88456754A}" dt="2023-06-14T10:57:36.044" v="317" actId="167"/>
            <ac:spMkLst>
              <pc:docMk/>
              <pc:sldMasterMk cId="891504580" sldId="2147483661"/>
              <pc:sldLayoutMk cId="3631124286" sldId="2147483663"/>
              <ac:spMk id="13" creationId="{B98F3F2F-37F1-D2BE-E66E-68A01CDE0A6B}"/>
            </ac:spMkLst>
          </pc:spChg>
          <pc:spChg chg="add del mod">
            <ac:chgData name="Kristin Seidel" userId="0993db98-a19b-4a54-ad73-460eff757247" providerId="ADAL" clId="{F0C4DA04-4425-4DD7-88D6-8CC88456754A}" dt="2023-06-14T10:57:32.727" v="315" actId="478"/>
            <ac:spMkLst>
              <pc:docMk/>
              <pc:sldMasterMk cId="891504580" sldId="2147483661"/>
              <pc:sldLayoutMk cId="3631124286" sldId="2147483663"/>
              <ac:spMk id="14" creationId="{0245DC44-5474-D320-62C6-4A0E51606788}"/>
            </ac:spMkLst>
          </pc:spChg>
          <pc:spChg chg="add mod ord">
            <ac:chgData name="Kristin Seidel" userId="0993db98-a19b-4a54-ad73-460eff757247" providerId="ADAL" clId="{F0C4DA04-4425-4DD7-88D6-8CC88456754A}" dt="2023-06-14T10:57:36.044" v="317" actId="167"/>
            <ac:spMkLst>
              <pc:docMk/>
              <pc:sldMasterMk cId="891504580" sldId="2147483661"/>
              <pc:sldLayoutMk cId="3631124286" sldId="2147483663"/>
              <ac:spMk id="15" creationId="{420E7A23-1BAB-2C54-D75D-1C984F534E9F}"/>
            </ac:spMkLst>
          </pc:spChg>
          <pc:spChg chg="mod">
            <ac:chgData name="Kristin Seidel" userId="0993db98-a19b-4a54-ad73-460eff757247" providerId="ADAL" clId="{F0C4DA04-4425-4DD7-88D6-8CC88456754A}" dt="2023-06-14T10:58:51.215" v="326" actId="207"/>
            <ac:spMkLst>
              <pc:docMk/>
              <pc:sldMasterMk cId="891504580" sldId="2147483661"/>
              <pc:sldLayoutMk cId="3631124286" sldId="2147483663"/>
              <ac:spMk id="21" creationId="{2FF674D8-A0B1-4D60-AB18-A733984F7044}"/>
            </ac:spMkLst>
          </pc:spChg>
          <pc:spChg chg="mod">
            <ac:chgData name="Kristin Seidel" userId="0993db98-a19b-4a54-ad73-460eff757247" providerId="ADAL" clId="{F0C4DA04-4425-4DD7-88D6-8CC88456754A}" dt="2023-06-14T10:58:53.117" v="327" actId="207"/>
            <ac:spMkLst>
              <pc:docMk/>
              <pc:sldMasterMk cId="891504580" sldId="2147483661"/>
              <pc:sldLayoutMk cId="3631124286" sldId="2147483663"/>
              <ac:spMk id="22" creationId="{7E0AFFFB-7406-40B3-B2D5-18288BEA52C6}"/>
            </ac:spMkLst>
          </pc:spChg>
          <pc:spChg chg="mod">
            <ac:chgData name="Kristin Seidel" userId="0993db98-a19b-4a54-ad73-460eff757247" providerId="ADAL" clId="{F0C4DA04-4425-4DD7-88D6-8CC88456754A}" dt="2023-06-14T10:58:56.232" v="328" actId="207"/>
            <ac:spMkLst>
              <pc:docMk/>
              <pc:sldMasterMk cId="891504580" sldId="2147483661"/>
              <pc:sldLayoutMk cId="3631124286" sldId="2147483663"/>
              <ac:spMk id="23" creationId="{0D2AF818-9E4C-485A-8EA3-3BD5917D5233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2:12:42.974" v="978" actId="207"/>
          <pc:sldLayoutMkLst>
            <pc:docMk/>
            <pc:sldMasterMk cId="891504580" sldId="2147483661"/>
            <pc:sldLayoutMk cId="95662665" sldId="2147483664"/>
          </pc:sldLayoutMkLst>
          <pc:spChg chg="mod">
            <ac:chgData name="Kristin Seidel" userId="0993db98-a19b-4a54-ad73-460eff757247" providerId="ADAL" clId="{F0C4DA04-4425-4DD7-88D6-8CC88456754A}" dt="2023-06-14T12:12:40.603" v="976" actId="207"/>
            <ac:spMkLst>
              <pc:docMk/>
              <pc:sldMasterMk cId="891504580" sldId="2147483661"/>
              <pc:sldLayoutMk cId="95662665" sldId="2147483664"/>
              <ac:spMk id="8" creationId="{EAD9A34D-2599-4944-8F4B-6953690367EE}"/>
            </ac:spMkLst>
          </pc:spChg>
          <pc:spChg chg="del">
            <ac:chgData name="Kristin Seidel" userId="0993db98-a19b-4a54-ad73-460eff757247" providerId="ADAL" clId="{F0C4DA04-4425-4DD7-88D6-8CC88456754A}" dt="2023-06-07T09:41:17.930" v="193" actId="478"/>
            <ac:spMkLst>
              <pc:docMk/>
              <pc:sldMasterMk cId="891504580" sldId="2147483661"/>
              <pc:sldLayoutMk cId="95662665" sldId="2147483664"/>
              <ac:spMk id="9" creationId="{29197FF6-6321-41EE-A0C4-DEC0761A3C01}"/>
            </ac:spMkLst>
          </pc:spChg>
          <pc:spChg chg="mod">
            <ac:chgData name="Kristin Seidel" userId="0993db98-a19b-4a54-ad73-460eff757247" providerId="ADAL" clId="{F0C4DA04-4425-4DD7-88D6-8CC88456754A}" dt="2023-06-14T12:12:42.974" v="978" actId="207"/>
            <ac:spMkLst>
              <pc:docMk/>
              <pc:sldMasterMk cId="891504580" sldId="2147483661"/>
              <pc:sldLayoutMk cId="95662665" sldId="2147483664"/>
              <ac:spMk id="10" creationId="{4D123A04-698E-4E6B-BB2C-C4FCA2CFBB9A}"/>
            </ac:spMkLst>
          </pc:spChg>
          <pc:spChg chg="del">
            <ac:chgData name="Kristin Seidel" userId="0993db98-a19b-4a54-ad73-460eff757247" providerId="ADAL" clId="{F0C4DA04-4425-4DD7-88D6-8CC88456754A}" dt="2023-06-07T09:41:15.982" v="191" actId="478"/>
            <ac:spMkLst>
              <pc:docMk/>
              <pc:sldMasterMk cId="891504580" sldId="2147483661"/>
              <pc:sldLayoutMk cId="95662665" sldId="2147483664"/>
              <ac:spMk id="11" creationId="{E545EFDD-D97D-44D9-8A6D-0FACEE0964B3}"/>
            </ac:spMkLst>
          </pc:spChg>
          <pc:spChg chg="add mod ord">
            <ac:chgData name="Kristin Seidel" userId="0993db98-a19b-4a54-ad73-460eff757247" providerId="ADAL" clId="{F0C4DA04-4425-4DD7-88D6-8CC88456754A}" dt="2023-06-14T10:57:58.612" v="320" actId="167"/>
            <ac:spMkLst>
              <pc:docMk/>
              <pc:sldMasterMk cId="891504580" sldId="2147483661"/>
              <pc:sldLayoutMk cId="95662665" sldId="2147483664"/>
              <ac:spMk id="13" creationId="{660340CC-5E77-CBD9-409E-F95EB2738273}"/>
            </ac:spMkLst>
          </pc:spChg>
          <pc:spChg chg="del">
            <ac:chgData name="Kristin Seidel" userId="0993db98-a19b-4a54-ad73-460eff757247" providerId="ADAL" clId="{F0C4DA04-4425-4DD7-88D6-8CC88456754A}" dt="2023-06-07T09:41:16.868" v="192" actId="478"/>
            <ac:spMkLst>
              <pc:docMk/>
              <pc:sldMasterMk cId="891504580" sldId="2147483661"/>
              <pc:sldLayoutMk cId="95662665" sldId="2147483664"/>
              <ac:spMk id="13" creationId="{B54E59D1-0F68-4FA3-944D-63FCD442DA66}"/>
            </ac:spMkLst>
          </pc:spChg>
          <pc:spChg chg="mod">
            <ac:chgData name="Kristin Seidel" userId="0993db98-a19b-4a54-ad73-460eff757247" providerId="ADAL" clId="{F0C4DA04-4425-4DD7-88D6-8CC88456754A}" dt="2023-06-14T10:58:16.006" v="321" actId="207"/>
            <ac:spMkLst>
              <pc:docMk/>
              <pc:sldMasterMk cId="891504580" sldId="2147483661"/>
              <pc:sldLayoutMk cId="95662665" sldId="2147483664"/>
              <ac:spMk id="14" creationId="{8BC6F0B0-7E88-4658-BED0-B126DDE797A0}"/>
            </ac:spMkLst>
          </pc:spChg>
          <pc:spChg chg="mod">
            <ac:chgData name="Kristin Seidel" userId="0993db98-a19b-4a54-ad73-460eff757247" providerId="ADAL" clId="{F0C4DA04-4425-4DD7-88D6-8CC88456754A}" dt="2023-06-14T10:58:30.858" v="324" actId="207"/>
            <ac:spMkLst>
              <pc:docMk/>
              <pc:sldMasterMk cId="891504580" sldId="2147483661"/>
              <pc:sldLayoutMk cId="95662665" sldId="2147483664"/>
              <ac:spMk id="15" creationId="{1B454B68-B7BD-4197-BF00-63964D76348E}"/>
            </ac:spMkLst>
          </pc:spChg>
          <pc:spChg chg="mod">
            <ac:chgData name="Kristin Seidel" userId="0993db98-a19b-4a54-ad73-460eff757247" providerId="ADAL" clId="{F0C4DA04-4425-4DD7-88D6-8CC88456754A}" dt="2023-06-14T10:58:24.410" v="323" actId="207"/>
            <ac:spMkLst>
              <pc:docMk/>
              <pc:sldMasterMk cId="891504580" sldId="2147483661"/>
              <pc:sldLayoutMk cId="95662665" sldId="2147483664"/>
              <ac:spMk id="16" creationId="{BAA42605-D696-484D-B611-62CB3140EAC3}"/>
            </ac:spMkLst>
          </pc:spChg>
          <pc:spChg chg="add del mod">
            <ac:chgData name="Kristin Seidel" userId="0993db98-a19b-4a54-ad73-460eff757247" providerId="ADAL" clId="{F0C4DA04-4425-4DD7-88D6-8CC88456754A}" dt="2023-06-14T10:57:52.595" v="318" actId="478"/>
            <ac:spMkLst>
              <pc:docMk/>
              <pc:sldMasterMk cId="891504580" sldId="2147483661"/>
              <pc:sldLayoutMk cId="95662665" sldId="2147483664"/>
              <ac:spMk id="17" creationId="{2081D47E-7D47-3415-183B-180CCD0E1F75}"/>
            </ac:spMkLst>
          </pc:spChg>
          <pc:spChg chg="add del mod">
            <ac:chgData name="Kristin Seidel" userId="0993db98-a19b-4a54-ad73-460eff757247" providerId="ADAL" clId="{F0C4DA04-4425-4DD7-88D6-8CC88456754A}" dt="2023-06-14T10:57:52.595" v="318" actId="478"/>
            <ac:spMkLst>
              <pc:docMk/>
              <pc:sldMasterMk cId="891504580" sldId="2147483661"/>
              <pc:sldLayoutMk cId="95662665" sldId="2147483664"/>
              <ac:spMk id="18" creationId="{88132DE0-611F-07A6-96B5-B16D6E422BF5}"/>
            </ac:spMkLst>
          </pc:spChg>
          <pc:spChg chg="add del mod">
            <ac:chgData name="Kristin Seidel" userId="0993db98-a19b-4a54-ad73-460eff757247" providerId="ADAL" clId="{F0C4DA04-4425-4DD7-88D6-8CC88456754A}" dt="2023-06-14T10:57:52.595" v="318" actId="478"/>
            <ac:spMkLst>
              <pc:docMk/>
              <pc:sldMasterMk cId="891504580" sldId="2147483661"/>
              <pc:sldLayoutMk cId="95662665" sldId="2147483664"/>
              <ac:spMk id="19" creationId="{C2507DED-90CE-814A-3F39-96D14234265B}"/>
            </ac:spMkLst>
          </pc:spChg>
          <pc:spChg chg="add mod">
            <ac:chgData name="Kristin Seidel" userId="0993db98-a19b-4a54-ad73-460eff757247" providerId="ADAL" clId="{F0C4DA04-4425-4DD7-88D6-8CC88456754A}" dt="2023-06-14T10:57:53.221" v="319"/>
            <ac:spMkLst>
              <pc:docMk/>
              <pc:sldMasterMk cId="891504580" sldId="2147483661"/>
              <pc:sldLayoutMk cId="95662665" sldId="2147483664"/>
              <ac:spMk id="20" creationId="{693AF862-636B-2B42-72DC-379E5F55069C}"/>
            </ac:spMkLst>
          </pc:spChg>
          <pc:spChg chg="add mod">
            <ac:chgData name="Kristin Seidel" userId="0993db98-a19b-4a54-ad73-460eff757247" providerId="ADAL" clId="{F0C4DA04-4425-4DD7-88D6-8CC88456754A}" dt="2023-06-14T10:57:53.221" v="319"/>
            <ac:spMkLst>
              <pc:docMk/>
              <pc:sldMasterMk cId="891504580" sldId="2147483661"/>
              <pc:sldLayoutMk cId="95662665" sldId="2147483664"/>
              <ac:spMk id="21" creationId="{3A352D68-3227-7C35-CA2B-90BDB74C455E}"/>
            </ac:spMkLst>
          </pc:spChg>
        </pc:sldLayoutChg>
        <pc:sldLayoutChg chg="del setBg">
          <pc:chgData name="Kristin Seidel" userId="0993db98-a19b-4a54-ad73-460eff757247" providerId="ADAL" clId="{F0C4DA04-4425-4DD7-88D6-8CC88456754A}" dt="2023-06-14T10:58:37.838" v="325" actId="2696"/>
          <pc:sldLayoutMkLst>
            <pc:docMk/>
            <pc:sldMasterMk cId="891504580" sldId="2147483661"/>
            <pc:sldLayoutMk cId="3292588072" sldId="2147483665"/>
          </pc:sldLayoutMkLst>
        </pc:sldLayoutChg>
        <pc:sldLayoutChg chg="addSp delSp modSp mod setBg">
          <pc:chgData name="Kristin Seidel" userId="0993db98-a19b-4a54-ad73-460eff757247" providerId="ADAL" clId="{F0C4DA04-4425-4DD7-88D6-8CC88456754A}" dt="2023-06-14T11:01:47.028" v="359" actId="207"/>
          <pc:sldLayoutMkLst>
            <pc:docMk/>
            <pc:sldMasterMk cId="891504580" sldId="2147483661"/>
            <pc:sldLayoutMk cId="2446875854" sldId="2147483666"/>
          </pc:sldLayoutMkLst>
          <pc:spChg chg="mod">
            <ac:chgData name="Kristin Seidel" userId="0993db98-a19b-4a54-ad73-460eff757247" providerId="ADAL" clId="{F0C4DA04-4425-4DD7-88D6-8CC88456754A}" dt="2023-06-14T10:59:53.493" v="335" actId="207"/>
            <ac:spMkLst>
              <pc:docMk/>
              <pc:sldMasterMk cId="891504580" sldId="2147483661"/>
              <pc:sldLayoutMk cId="2446875854" sldId="2147483666"/>
              <ac:spMk id="7" creationId="{79BF9015-BE24-42C7-B20B-596FE57DE338}"/>
            </ac:spMkLst>
          </pc:spChg>
          <pc:spChg chg="mod">
            <ac:chgData name="Kristin Seidel" userId="0993db98-a19b-4a54-ad73-460eff757247" providerId="ADAL" clId="{F0C4DA04-4425-4DD7-88D6-8CC88456754A}" dt="2023-06-14T10:59:55.760" v="336" actId="207"/>
            <ac:spMkLst>
              <pc:docMk/>
              <pc:sldMasterMk cId="891504580" sldId="2147483661"/>
              <pc:sldLayoutMk cId="2446875854" sldId="2147483666"/>
              <ac:spMk id="8" creationId="{37368391-D103-4780-88AC-9746C0359607}"/>
            </ac:spMkLst>
          </pc:spChg>
          <pc:spChg chg="del mod">
            <ac:chgData name="Kristin Seidel" userId="0993db98-a19b-4a54-ad73-460eff757247" providerId="ADAL" clId="{F0C4DA04-4425-4DD7-88D6-8CC88456754A}" dt="2023-06-14T11:01:30.775" v="356" actId="478"/>
            <ac:spMkLst>
              <pc:docMk/>
              <pc:sldMasterMk cId="891504580" sldId="2147483661"/>
              <pc:sldLayoutMk cId="2446875854" sldId="2147483666"/>
              <ac:spMk id="9" creationId="{0EE83AD3-B30F-42CE-99A0-D50CDB9C951F}"/>
            </ac:spMkLst>
          </pc:spChg>
          <pc:spChg chg="del mod">
            <ac:chgData name="Kristin Seidel" userId="0993db98-a19b-4a54-ad73-460eff757247" providerId="ADAL" clId="{F0C4DA04-4425-4DD7-88D6-8CC88456754A}" dt="2023-06-14T11:01:29.153" v="354" actId="478"/>
            <ac:spMkLst>
              <pc:docMk/>
              <pc:sldMasterMk cId="891504580" sldId="2147483661"/>
              <pc:sldLayoutMk cId="2446875854" sldId="2147483666"/>
              <ac:spMk id="10" creationId="{AA0B4B24-EFFA-49CE-88D9-B8E2ECE17208}"/>
            </ac:spMkLst>
          </pc:spChg>
          <pc:spChg chg="add del mod">
            <ac:chgData name="Kristin Seidel" userId="0993db98-a19b-4a54-ad73-460eff757247" providerId="ADAL" clId="{F0C4DA04-4425-4DD7-88D6-8CC88456754A}" dt="2023-06-14T11:01:30.300" v="355" actId="478"/>
            <ac:spMkLst>
              <pc:docMk/>
              <pc:sldMasterMk cId="891504580" sldId="2147483661"/>
              <pc:sldLayoutMk cId="2446875854" sldId="2147483666"/>
              <ac:spMk id="11" creationId="{655E5426-4AF5-DFCC-273A-19B339EA2994}"/>
            </ac:spMkLst>
          </pc:spChg>
          <pc:spChg chg="add mod ord">
            <ac:chgData name="Kristin Seidel" userId="0993db98-a19b-4a54-ad73-460eff757247" providerId="ADAL" clId="{F0C4DA04-4425-4DD7-88D6-8CC88456754A}" dt="2023-06-14T11:01:43.940" v="358" actId="167"/>
            <ac:spMkLst>
              <pc:docMk/>
              <pc:sldMasterMk cId="891504580" sldId="2147483661"/>
              <pc:sldLayoutMk cId="2446875854" sldId="2147483666"/>
              <ac:spMk id="12" creationId="{2C8E9C63-6A8E-551D-E4B6-7EFA941C816B}"/>
            </ac:spMkLst>
          </pc:spChg>
          <pc:spChg chg="del mod">
            <ac:chgData name="Kristin Seidel" userId="0993db98-a19b-4a54-ad73-460eff757247" providerId="ADAL" clId="{F0C4DA04-4425-4DD7-88D6-8CC88456754A}" dt="2023-06-07T09:31:50.746" v="132" actId="478"/>
            <ac:spMkLst>
              <pc:docMk/>
              <pc:sldMasterMk cId="891504580" sldId="2147483661"/>
              <pc:sldLayoutMk cId="2446875854" sldId="2147483666"/>
              <ac:spMk id="12" creationId="{A94AD39F-C2DD-4F6A-8AB9-EA5E0024EB1C}"/>
            </ac:spMkLst>
          </pc:spChg>
          <pc:spChg chg="add mod">
            <ac:chgData name="Kristin Seidel" userId="0993db98-a19b-4a54-ad73-460eff757247" providerId="ADAL" clId="{F0C4DA04-4425-4DD7-88D6-8CC88456754A}" dt="2023-06-14T11:01:38.993" v="357"/>
            <ac:spMkLst>
              <pc:docMk/>
              <pc:sldMasterMk cId="891504580" sldId="2147483661"/>
              <pc:sldLayoutMk cId="2446875854" sldId="2147483666"/>
              <ac:spMk id="13" creationId="{52C95318-C779-0E1A-7190-7AD4D97FC680}"/>
            </ac:spMkLst>
          </pc:spChg>
          <pc:spChg chg="mod">
            <ac:chgData name="Kristin Seidel" userId="0993db98-a19b-4a54-ad73-460eff757247" providerId="ADAL" clId="{F0C4DA04-4425-4DD7-88D6-8CC88456754A}" dt="2023-06-14T10:59:58.312" v="338" actId="207"/>
            <ac:spMkLst>
              <pc:docMk/>
              <pc:sldMasterMk cId="891504580" sldId="2147483661"/>
              <pc:sldLayoutMk cId="2446875854" sldId="2147483666"/>
              <ac:spMk id="14" creationId="{38ABA718-1AEF-413D-964E-FA9CA8EDD8A2}"/>
            </ac:spMkLst>
          </pc:spChg>
          <pc:spChg chg="mod">
            <ac:chgData name="Kristin Seidel" userId="0993db98-a19b-4a54-ad73-460eff757247" providerId="ADAL" clId="{F0C4DA04-4425-4DD7-88D6-8CC88456754A}" dt="2023-06-14T11:00:00.756" v="339" actId="207"/>
            <ac:spMkLst>
              <pc:docMk/>
              <pc:sldMasterMk cId="891504580" sldId="2147483661"/>
              <pc:sldLayoutMk cId="2446875854" sldId="2147483666"/>
              <ac:spMk id="15" creationId="{BCCB3A69-6840-43C8-94EB-C3EF41DBCE74}"/>
            </ac:spMkLst>
          </pc:spChg>
          <pc:spChg chg="mod">
            <ac:chgData name="Kristin Seidel" userId="0993db98-a19b-4a54-ad73-460eff757247" providerId="ADAL" clId="{F0C4DA04-4425-4DD7-88D6-8CC88456754A}" dt="2023-06-14T11:01:47.028" v="359" actId="207"/>
            <ac:spMkLst>
              <pc:docMk/>
              <pc:sldMasterMk cId="891504580" sldId="2147483661"/>
              <pc:sldLayoutMk cId="2446875854" sldId="2147483666"/>
              <ac:spMk id="16" creationId="{B374594B-C272-477C-B1DB-A1E214CEDA46}"/>
            </ac:spMkLst>
          </pc:spChg>
          <pc:spChg chg="add mod">
            <ac:chgData name="Kristin Seidel" userId="0993db98-a19b-4a54-ad73-460eff757247" providerId="ADAL" clId="{F0C4DA04-4425-4DD7-88D6-8CC88456754A}" dt="2023-06-14T11:01:38.993" v="357"/>
            <ac:spMkLst>
              <pc:docMk/>
              <pc:sldMasterMk cId="891504580" sldId="2147483661"/>
              <pc:sldLayoutMk cId="2446875854" sldId="2147483666"/>
              <ac:spMk id="17" creationId="{546B870B-E8CF-A0D1-DC2E-EF4D4A640BFF}"/>
            </ac:spMkLst>
          </pc:spChg>
          <pc:spChg chg="add mod">
            <ac:chgData name="Kristin Seidel" userId="0993db98-a19b-4a54-ad73-460eff757247" providerId="ADAL" clId="{F0C4DA04-4425-4DD7-88D6-8CC88456754A}" dt="2023-06-14T11:01:38.993" v="357"/>
            <ac:spMkLst>
              <pc:docMk/>
              <pc:sldMasterMk cId="891504580" sldId="2147483661"/>
              <pc:sldLayoutMk cId="2446875854" sldId="2147483666"/>
              <ac:spMk id="18" creationId="{2E927BFD-52CE-FB31-DB57-0E9F35389FDE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1:00:21.021" v="346" actId="207"/>
          <pc:sldLayoutMkLst>
            <pc:docMk/>
            <pc:sldMasterMk cId="891504580" sldId="2147483661"/>
            <pc:sldLayoutMk cId="2181790523" sldId="2147483667"/>
          </pc:sldLayoutMkLst>
          <pc:spChg chg="mod">
            <ac:chgData name="Kristin Seidel" userId="0993db98-a19b-4a54-ad73-460eff757247" providerId="ADAL" clId="{F0C4DA04-4425-4DD7-88D6-8CC88456754A}" dt="2023-06-14T11:00:07.791" v="341" actId="207"/>
            <ac:spMkLst>
              <pc:docMk/>
              <pc:sldMasterMk cId="891504580" sldId="2147483661"/>
              <pc:sldLayoutMk cId="2181790523" sldId="2147483667"/>
              <ac:spMk id="2" creationId="{A4AE12D1-08AF-45E9-A34A-BDE9E860BAA2}"/>
            </ac:spMkLst>
          </pc:spChg>
          <pc:spChg chg="mod">
            <ac:chgData name="Kristin Seidel" userId="0993db98-a19b-4a54-ad73-460eff757247" providerId="ADAL" clId="{F0C4DA04-4425-4DD7-88D6-8CC88456754A}" dt="2023-06-14T11:00:10.166" v="342" actId="207"/>
            <ac:spMkLst>
              <pc:docMk/>
              <pc:sldMasterMk cId="891504580" sldId="2147483661"/>
              <pc:sldLayoutMk cId="2181790523" sldId="2147483667"/>
              <ac:spMk id="3" creationId="{BF8F5A6A-E29E-401A-801A-8FD9CAABA7A5}"/>
            </ac:spMkLst>
          </pc:spChg>
          <pc:spChg chg="del">
            <ac:chgData name="Kristin Seidel" userId="0993db98-a19b-4a54-ad73-460eff757247" providerId="ADAL" clId="{F0C4DA04-4425-4DD7-88D6-8CC88456754A}" dt="2023-06-07T09:41:50.330" v="195" actId="478"/>
            <ac:spMkLst>
              <pc:docMk/>
              <pc:sldMasterMk cId="891504580" sldId="2147483661"/>
              <pc:sldLayoutMk cId="2181790523" sldId="2147483667"/>
              <ac:spMk id="4" creationId="{2B217CA4-9423-45D5-AD1D-2415B600F1DD}"/>
            </ac:spMkLst>
          </pc:spChg>
          <pc:spChg chg="mod">
            <ac:chgData name="Kristin Seidel" userId="0993db98-a19b-4a54-ad73-460eff757247" providerId="ADAL" clId="{F0C4DA04-4425-4DD7-88D6-8CC88456754A}" dt="2023-06-14T11:00:16.346" v="343" actId="207"/>
            <ac:spMkLst>
              <pc:docMk/>
              <pc:sldMasterMk cId="891504580" sldId="2147483661"/>
              <pc:sldLayoutMk cId="2181790523" sldId="2147483667"/>
              <ac:spMk id="5" creationId="{4F525B7F-8292-4AE6-B9B3-F6C0621F1161}"/>
            </ac:spMkLst>
          </pc:spChg>
          <pc:spChg chg="mod">
            <ac:chgData name="Kristin Seidel" userId="0993db98-a19b-4a54-ad73-460eff757247" providerId="ADAL" clId="{F0C4DA04-4425-4DD7-88D6-8CC88456754A}" dt="2023-06-14T11:00:18.575" v="345" actId="207"/>
            <ac:spMkLst>
              <pc:docMk/>
              <pc:sldMasterMk cId="891504580" sldId="2147483661"/>
              <pc:sldLayoutMk cId="2181790523" sldId="2147483667"/>
              <ac:spMk id="6" creationId="{E3E86D52-9DFB-4D69-BF39-2C163B3946ED}"/>
            </ac:spMkLst>
          </pc:spChg>
          <pc:spChg chg="mod">
            <ac:chgData name="Kristin Seidel" userId="0993db98-a19b-4a54-ad73-460eff757247" providerId="ADAL" clId="{F0C4DA04-4425-4DD7-88D6-8CC88456754A}" dt="2023-06-14T11:00:21.021" v="346" actId="207"/>
            <ac:spMkLst>
              <pc:docMk/>
              <pc:sldMasterMk cId="891504580" sldId="2147483661"/>
              <pc:sldLayoutMk cId="2181790523" sldId="2147483667"/>
              <ac:spMk id="7" creationId="{A0B91A39-D816-4317-AA23-55510F9D35DE}"/>
            </ac:spMkLst>
          </pc:spChg>
          <pc:spChg chg="add mod">
            <ac:chgData name="Kristin Seidel" userId="0993db98-a19b-4a54-ad73-460eff757247" providerId="ADAL" clId="{F0C4DA04-4425-4DD7-88D6-8CC88456754A}" dt="2023-06-07T09:41:48.417" v="194"/>
            <ac:spMkLst>
              <pc:docMk/>
              <pc:sldMasterMk cId="891504580" sldId="2147483661"/>
              <pc:sldLayoutMk cId="2181790523" sldId="2147483667"/>
              <ac:spMk id="8" creationId="{3760CEEE-0540-1D1C-F3C5-BB941B8D4C1F}"/>
            </ac:spMkLst>
          </pc:spChg>
          <pc:spChg chg="add mod">
            <ac:chgData name="Kristin Seidel" userId="0993db98-a19b-4a54-ad73-460eff757247" providerId="ADAL" clId="{F0C4DA04-4425-4DD7-88D6-8CC88456754A}" dt="2023-06-07T09:41:48.417" v="194"/>
            <ac:spMkLst>
              <pc:docMk/>
              <pc:sldMasterMk cId="891504580" sldId="2147483661"/>
              <pc:sldLayoutMk cId="2181790523" sldId="2147483667"/>
              <ac:spMk id="9" creationId="{F70A5869-8007-91E7-3F3E-006C9307D7E5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1:02:03.719" v="360" actId="207"/>
          <pc:sldLayoutMkLst>
            <pc:docMk/>
            <pc:sldMasterMk cId="891504580" sldId="2147483661"/>
            <pc:sldLayoutMk cId="1312371580" sldId="2147483668"/>
          </pc:sldLayoutMkLst>
          <pc:spChg chg="mod">
            <ac:chgData name="Kristin Seidel" userId="0993db98-a19b-4a54-ad73-460eff757247" providerId="ADAL" clId="{F0C4DA04-4425-4DD7-88D6-8CC88456754A}" dt="2023-06-14T11:02:03.719" v="360" actId="207"/>
            <ac:spMkLst>
              <pc:docMk/>
              <pc:sldMasterMk cId="891504580" sldId="2147483661"/>
              <pc:sldLayoutMk cId="1312371580" sldId="2147483668"/>
              <ac:spMk id="2" creationId="{A4AE12D1-08AF-45E9-A34A-BDE9E860BAA2}"/>
            </ac:spMkLst>
          </pc:spChg>
          <pc:spChg chg="del">
            <ac:chgData name="Kristin Seidel" userId="0993db98-a19b-4a54-ad73-460eff757247" providerId="ADAL" clId="{F0C4DA04-4425-4DD7-88D6-8CC88456754A}" dt="2023-06-07T09:42:06.017" v="197" actId="478"/>
            <ac:spMkLst>
              <pc:docMk/>
              <pc:sldMasterMk cId="891504580" sldId="2147483661"/>
              <pc:sldLayoutMk cId="1312371580" sldId="2147483668"/>
              <ac:spMk id="5" creationId="{D7B514D1-FFF2-4784-BC98-5C209566EB25}"/>
            </ac:spMkLst>
          </pc:spChg>
          <pc:spChg chg="del">
            <ac:chgData name="Kristin Seidel" userId="0993db98-a19b-4a54-ad73-460eff757247" providerId="ADAL" clId="{F0C4DA04-4425-4DD7-88D6-8CC88456754A}" dt="2023-06-07T09:42:07.022" v="198" actId="478"/>
            <ac:spMkLst>
              <pc:docMk/>
              <pc:sldMasterMk cId="891504580" sldId="2147483661"/>
              <pc:sldLayoutMk cId="1312371580" sldId="2147483668"/>
              <ac:spMk id="7" creationId="{9F775047-FCCD-48A9-AE4B-E4619B3FA069}"/>
            </ac:spMkLst>
          </pc:spChg>
          <pc:spChg chg="mod">
            <ac:chgData name="Kristin Seidel" userId="0993db98-a19b-4a54-ad73-460eff757247" providerId="ADAL" clId="{F0C4DA04-4425-4DD7-88D6-8CC88456754A}" dt="2023-06-14T11:00:46.536" v="350" actId="207"/>
            <ac:spMkLst>
              <pc:docMk/>
              <pc:sldMasterMk cId="891504580" sldId="2147483661"/>
              <pc:sldLayoutMk cId="1312371580" sldId="2147483668"/>
              <ac:spMk id="10" creationId="{E257B2EA-F7F2-4B84-A989-76BF9D0F8636}"/>
            </ac:spMkLst>
          </pc:spChg>
          <pc:spChg chg="add del mod">
            <ac:chgData name="Kristin Seidel" userId="0993db98-a19b-4a54-ad73-460eff757247" providerId="ADAL" clId="{F0C4DA04-4425-4DD7-88D6-8CC88456754A}" dt="2023-06-14T11:00:34.222" v="347" actId="478"/>
            <ac:spMkLst>
              <pc:docMk/>
              <pc:sldMasterMk cId="891504580" sldId="2147483661"/>
              <pc:sldLayoutMk cId="1312371580" sldId="2147483668"/>
              <ac:spMk id="11" creationId="{4307E93F-7AB0-9098-F5C3-B2FF901D821E}"/>
            </ac:spMkLst>
          </pc:spChg>
          <pc:spChg chg="add del mod">
            <ac:chgData name="Kristin Seidel" userId="0993db98-a19b-4a54-ad73-460eff757247" providerId="ADAL" clId="{F0C4DA04-4425-4DD7-88D6-8CC88456754A}" dt="2023-06-14T11:00:34.222" v="347" actId="478"/>
            <ac:spMkLst>
              <pc:docMk/>
              <pc:sldMasterMk cId="891504580" sldId="2147483661"/>
              <pc:sldLayoutMk cId="1312371580" sldId="2147483668"/>
              <ac:spMk id="12" creationId="{1DF9C092-2061-026F-8EE4-5C0D83838FFC}"/>
            </ac:spMkLst>
          </pc:spChg>
          <pc:spChg chg="add mod ord">
            <ac:chgData name="Kristin Seidel" userId="0993db98-a19b-4a54-ad73-460eff757247" providerId="ADAL" clId="{F0C4DA04-4425-4DD7-88D6-8CC88456754A}" dt="2023-06-14T11:00:38.389" v="349" actId="167"/>
            <ac:spMkLst>
              <pc:docMk/>
              <pc:sldMasterMk cId="891504580" sldId="2147483661"/>
              <pc:sldLayoutMk cId="1312371580" sldId="2147483668"/>
              <ac:spMk id="13" creationId="{CF2DA3B3-FAB7-4893-8119-6933AC2F1812}"/>
            </ac:spMkLst>
          </pc:spChg>
          <pc:spChg chg="add mod">
            <ac:chgData name="Kristin Seidel" userId="0993db98-a19b-4a54-ad73-460eff757247" providerId="ADAL" clId="{F0C4DA04-4425-4DD7-88D6-8CC88456754A}" dt="2023-06-14T11:00:34.777" v="348"/>
            <ac:spMkLst>
              <pc:docMk/>
              <pc:sldMasterMk cId="891504580" sldId="2147483661"/>
              <pc:sldLayoutMk cId="1312371580" sldId="2147483668"/>
              <ac:spMk id="14" creationId="{88D6378E-3AD5-27A4-BD37-A85E0348517D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1:01:12.122" v="353" actId="167"/>
          <pc:sldLayoutMkLst>
            <pc:docMk/>
            <pc:sldMasterMk cId="891504580" sldId="2147483661"/>
            <pc:sldLayoutMk cId="913068726" sldId="2147483669"/>
          </pc:sldLayoutMkLst>
          <pc:spChg chg="mod ord">
            <ac:chgData name="Kristin Seidel" userId="0993db98-a19b-4a54-ad73-460eff757247" providerId="ADAL" clId="{F0C4DA04-4425-4DD7-88D6-8CC88456754A}" dt="2023-06-07T09:43:02.785" v="204" actId="166"/>
            <ac:spMkLst>
              <pc:docMk/>
              <pc:sldMasterMk cId="891504580" sldId="2147483661"/>
              <pc:sldLayoutMk cId="913068726" sldId="2147483669"/>
              <ac:spMk id="2" creationId="{5FC626A5-4FF6-42BD-858A-AE4B2C23A6BC}"/>
            </ac:spMkLst>
          </pc:spChg>
          <pc:spChg chg="add del">
            <ac:chgData name="Kristin Seidel" userId="0993db98-a19b-4a54-ad73-460eff757247" providerId="ADAL" clId="{F0C4DA04-4425-4DD7-88D6-8CC88456754A}" dt="2023-06-07T09:42:59.408" v="203" actId="478"/>
            <ac:spMkLst>
              <pc:docMk/>
              <pc:sldMasterMk cId="891504580" sldId="2147483661"/>
              <pc:sldLayoutMk cId="913068726" sldId="2147483669"/>
              <ac:spMk id="3" creationId="{E90D749F-1509-46B1-B8ED-3506AC084799}"/>
            </ac:spMkLst>
          </pc:spChg>
          <pc:spChg chg="add del mod">
            <ac:chgData name="Kristin Seidel" userId="0993db98-a19b-4a54-ad73-460eff757247" providerId="ADAL" clId="{F0C4DA04-4425-4DD7-88D6-8CC88456754A}" dt="2023-06-14T11:01:00.099" v="351" actId="478"/>
            <ac:spMkLst>
              <pc:docMk/>
              <pc:sldMasterMk cId="891504580" sldId="2147483661"/>
              <pc:sldLayoutMk cId="913068726" sldId="2147483669"/>
              <ac:spMk id="16" creationId="{213D577E-D7CE-0DCF-F8C0-FD83F8B9CDD8}"/>
            </ac:spMkLst>
          </pc:spChg>
          <pc:spChg chg="add del mod">
            <ac:chgData name="Kristin Seidel" userId="0993db98-a19b-4a54-ad73-460eff757247" providerId="ADAL" clId="{F0C4DA04-4425-4DD7-88D6-8CC88456754A}" dt="2023-06-14T11:01:00.099" v="351" actId="478"/>
            <ac:spMkLst>
              <pc:docMk/>
              <pc:sldMasterMk cId="891504580" sldId="2147483661"/>
              <pc:sldLayoutMk cId="913068726" sldId="2147483669"/>
              <ac:spMk id="17" creationId="{75BE0BCC-53E8-2DD6-5D8C-9335BE4CDEA0}"/>
            </ac:spMkLst>
          </pc:spChg>
          <pc:spChg chg="add del mod">
            <ac:chgData name="Kristin Seidel" userId="0993db98-a19b-4a54-ad73-460eff757247" providerId="ADAL" clId="{F0C4DA04-4425-4DD7-88D6-8CC88456754A}" dt="2023-06-14T11:01:00.099" v="351" actId="478"/>
            <ac:spMkLst>
              <pc:docMk/>
              <pc:sldMasterMk cId="891504580" sldId="2147483661"/>
              <pc:sldLayoutMk cId="913068726" sldId="2147483669"/>
              <ac:spMk id="18" creationId="{308DF9DA-0CE5-FCC2-0620-56CF83102F4E}"/>
            </ac:spMkLst>
          </pc:spChg>
          <pc:spChg chg="add mod ord">
            <ac:chgData name="Kristin Seidel" userId="0993db98-a19b-4a54-ad73-460eff757247" providerId="ADAL" clId="{F0C4DA04-4425-4DD7-88D6-8CC88456754A}" dt="2023-06-14T11:01:12.122" v="353" actId="167"/>
            <ac:spMkLst>
              <pc:docMk/>
              <pc:sldMasterMk cId="891504580" sldId="2147483661"/>
              <pc:sldLayoutMk cId="913068726" sldId="2147483669"/>
              <ac:spMk id="19" creationId="{66EEEE5C-7410-8AB6-2B95-349450D733CA}"/>
            </ac:spMkLst>
          </pc:spChg>
          <pc:spChg chg="add mod ord">
            <ac:chgData name="Kristin Seidel" userId="0993db98-a19b-4a54-ad73-460eff757247" providerId="ADAL" clId="{F0C4DA04-4425-4DD7-88D6-8CC88456754A}" dt="2023-06-14T11:01:12.122" v="353" actId="167"/>
            <ac:spMkLst>
              <pc:docMk/>
              <pc:sldMasterMk cId="891504580" sldId="2147483661"/>
              <pc:sldLayoutMk cId="913068726" sldId="2147483669"/>
              <ac:spMk id="20" creationId="{EE9B5A99-0A92-1ACA-A0D5-037A10D3DE73}"/>
            </ac:spMkLst>
          </pc:spChg>
          <pc:spChg chg="add mod ord">
            <ac:chgData name="Kristin Seidel" userId="0993db98-a19b-4a54-ad73-460eff757247" providerId="ADAL" clId="{F0C4DA04-4425-4DD7-88D6-8CC88456754A}" dt="2023-06-14T11:01:12.122" v="353" actId="167"/>
            <ac:spMkLst>
              <pc:docMk/>
              <pc:sldMasterMk cId="891504580" sldId="2147483661"/>
              <pc:sldLayoutMk cId="913068726" sldId="2147483669"/>
              <ac:spMk id="28" creationId="{70D87F09-81F2-3B15-CEE8-BE5A4DB1C7C5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1:02:38.648" v="369" actId="207"/>
          <pc:sldLayoutMkLst>
            <pc:docMk/>
            <pc:sldMasterMk cId="891504580" sldId="2147483661"/>
            <pc:sldLayoutMk cId="1137064265" sldId="2147483670"/>
          </pc:sldLayoutMkLst>
          <pc:spChg chg="del">
            <ac:chgData name="Kristin Seidel" userId="0993db98-a19b-4a54-ad73-460eff757247" providerId="ADAL" clId="{F0C4DA04-4425-4DD7-88D6-8CC88456754A}" dt="2023-06-14T11:02:13.896" v="361" actId="478"/>
            <ac:spMkLst>
              <pc:docMk/>
              <pc:sldMasterMk cId="891504580" sldId="2147483661"/>
              <pc:sldLayoutMk cId="1137064265" sldId="2147483670"/>
              <ac:spMk id="3" creationId="{E90D749F-1509-46B1-B8ED-3506AC084799}"/>
            </ac:spMkLst>
          </pc:spChg>
          <pc:spChg chg="del">
            <ac:chgData name="Kristin Seidel" userId="0993db98-a19b-4a54-ad73-460eff757247" providerId="ADAL" clId="{F0C4DA04-4425-4DD7-88D6-8CC88456754A}" dt="2023-06-14T11:02:14.576" v="362" actId="478"/>
            <ac:spMkLst>
              <pc:docMk/>
              <pc:sldMasterMk cId="891504580" sldId="2147483661"/>
              <pc:sldLayoutMk cId="1137064265" sldId="2147483670"/>
              <ac:spMk id="8" creationId="{FBCCBC51-CB80-441C-9628-70A3BFA8C31A}"/>
            </ac:spMkLst>
          </pc:spChg>
          <pc:spChg chg="add mod ord">
            <ac:chgData name="Kristin Seidel" userId="0993db98-a19b-4a54-ad73-460eff757247" providerId="ADAL" clId="{F0C4DA04-4425-4DD7-88D6-8CC88456754A}" dt="2023-06-14T11:02:27.368" v="364" actId="167"/>
            <ac:spMkLst>
              <pc:docMk/>
              <pc:sldMasterMk cId="891504580" sldId="2147483661"/>
              <pc:sldLayoutMk cId="1137064265" sldId="2147483670"/>
              <ac:spMk id="25" creationId="{ED4C03C4-71AE-B28E-56DA-3B698C0BCAD0}"/>
            </ac:spMkLst>
          </pc:spChg>
          <pc:spChg chg="add mod ord">
            <ac:chgData name="Kristin Seidel" userId="0993db98-a19b-4a54-ad73-460eff757247" providerId="ADAL" clId="{F0C4DA04-4425-4DD7-88D6-8CC88456754A}" dt="2023-06-14T11:02:27.368" v="364" actId="167"/>
            <ac:spMkLst>
              <pc:docMk/>
              <pc:sldMasterMk cId="891504580" sldId="2147483661"/>
              <pc:sldLayoutMk cId="1137064265" sldId="2147483670"/>
              <ac:spMk id="26" creationId="{522BBAFB-89AA-8941-CE22-738421A21B4E}"/>
            </ac:spMkLst>
          </pc:spChg>
          <pc:spChg chg="add mod ord">
            <ac:chgData name="Kristin Seidel" userId="0993db98-a19b-4a54-ad73-460eff757247" providerId="ADAL" clId="{F0C4DA04-4425-4DD7-88D6-8CC88456754A}" dt="2023-06-14T11:02:27.368" v="364" actId="167"/>
            <ac:spMkLst>
              <pc:docMk/>
              <pc:sldMasterMk cId="891504580" sldId="2147483661"/>
              <pc:sldLayoutMk cId="1137064265" sldId="2147483670"/>
              <ac:spMk id="27" creationId="{AAD4CCA8-5394-7119-E2D5-F65EFA0A5035}"/>
            </ac:spMkLst>
          </pc:spChg>
          <pc:spChg chg="mod">
            <ac:chgData name="Kristin Seidel" userId="0993db98-a19b-4a54-ad73-460eff757247" providerId="ADAL" clId="{F0C4DA04-4425-4DD7-88D6-8CC88456754A}" dt="2023-06-14T11:02:31.030" v="365" actId="207"/>
            <ac:spMkLst>
              <pc:docMk/>
              <pc:sldMasterMk cId="891504580" sldId="2147483661"/>
              <pc:sldLayoutMk cId="1137064265" sldId="2147483670"/>
              <ac:spMk id="28" creationId="{19E1EA5F-9EF0-45C3-94DD-6DF64F4DFA15}"/>
            </ac:spMkLst>
          </pc:spChg>
          <pc:spChg chg="mod">
            <ac:chgData name="Kristin Seidel" userId="0993db98-a19b-4a54-ad73-460eff757247" providerId="ADAL" clId="{F0C4DA04-4425-4DD7-88D6-8CC88456754A}" dt="2023-06-14T11:02:33.779" v="366" actId="207"/>
            <ac:spMkLst>
              <pc:docMk/>
              <pc:sldMasterMk cId="891504580" sldId="2147483661"/>
              <pc:sldLayoutMk cId="1137064265" sldId="2147483670"/>
              <ac:spMk id="30" creationId="{5EBE65FE-7980-4861-93F3-178D1931E7AF}"/>
            </ac:spMkLst>
          </pc:spChg>
          <pc:spChg chg="mod">
            <ac:chgData name="Kristin Seidel" userId="0993db98-a19b-4a54-ad73-460eff757247" providerId="ADAL" clId="{F0C4DA04-4425-4DD7-88D6-8CC88456754A}" dt="2023-06-14T11:02:36.103" v="367" actId="207"/>
            <ac:spMkLst>
              <pc:docMk/>
              <pc:sldMasterMk cId="891504580" sldId="2147483661"/>
              <pc:sldLayoutMk cId="1137064265" sldId="2147483670"/>
              <ac:spMk id="31" creationId="{5941D839-A1FC-4620-8485-F69D66D599E0}"/>
            </ac:spMkLst>
          </pc:spChg>
          <pc:spChg chg="mod">
            <ac:chgData name="Kristin Seidel" userId="0993db98-a19b-4a54-ad73-460eff757247" providerId="ADAL" clId="{F0C4DA04-4425-4DD7-88D6-8CC88456754A}" dt="2023-06-14T11:02:38.648" v="369" actId="207"/>
            <ac:spMkLst>
              <pc:docMk/>
              <pc:sldMasterMk cId="891504580" sldId="2147483661"/>
              <pc:sldLayoutMk cId="1137064265" sldId="2147483670"/>
              <ac:spMk id="32" creationId="{B3B8613F-19BE-4CDB-BC4C-C321B4B8F2CF}"/>
            </ac:spMkLst>
          </pc:spChg>
        </pc:sldLayoutChg>
        <pc:sldLayoutChg chg="addSp modSp mod setBg">
          <pc:chgData name="Kristin Seidel" userId="0993db98-a19b-4a54-ad73-460eff757247" providerId="ADAL" clId="{F0C4DA04-4425-4DD7-88D6-8CC88456754A}" dt="2023-06-14T11:02:56.023" v="371" actId="167"/>
          <pc:sldLayoutMkLst>
            <pc:docMk/>
            <pc:sldMasterMk cId="891504580" sldId="2147483661"/>
            <pc:sldLayoutMk cId="1770371763" sldId="2147483671"/>
          </pc:sldLayoutMkLst>
          <pc:spChg chg="add mod ord">
            <ac:chgData name="Kristin Seidel" userId="0993db98-a19b-4a54-ad73-460eff757247" providerId="ADAL" clId="{F0C4DA04-4425-4DD7-88D6-8CC88456754A}" dt="2023-06-14T11:02:56.023" v="371" actId="167"/>
            <ac:spMkLst>
              <pc:docMk/>
              <pc:sldMasterMk cId="891504580" sldId="2147483661"/>
              <pc:sldLayoutMk cId="1770371763" sldId="2147483671"/>
              <ac:spMk id="24" creationId="{41BF83E8-7CAB-D405-EC65-B5A4CF318E0E}"/>
            </ac:spMkLst>
          </pc:spChg>
          <pc:spChg chg="add mod ord">
            <ac:chgData name="Kristin Seidel" userId="0993db98-a19b-4a54-ad73-460eff757247" providerId="ADAL" clId="{F0C4DA04-4425-4DD7-88D6-8CC88456754A}" dt="2023-06-14T11:02:56.023" v="371" actId="167"/>
            <ac:spMkLst>
              <pc:docMk/>
              <pc:sldMasterMk cId="891504580" sldId="2147483661"/>
              <pc:sldLayoutMk cId="1770371763" sldId="2147483671"/>
              <ac:spMk id="30" creationId="{A1F9C3D5-BAE1-9FA2-CF3F-973CDF092675}"/>
            </ac:spMkLst>
          </pc:spChg>
          <pc:spChg chg="add mod ord">
            <ac:chgData name="Kristin Seidel" userId="0993db98-a19b-4a54-ad73-460eff757247" providerId="ADAL" clId="{F0C4DA04-4425-4DD7-88D6-8CC88456754A}" dt="2023-06-14T11:02:56.023" v="371" actId="167"/>
            <ac:spMkLst>
              <pc:docMk/>
              <pc:sldMasterMk cId="891504580" sldId="2147483661"/>
              <pc:sldLayoutMk cId="1770371763" sldId="2147483671"/>
              <ac:spMk id="31" creationId="{2769A7A3-7BA4-42E6-1B8D-16426395D5CC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1:03:34.726" v="379" actId="207"/>
          <pc:sldLayoutMkLst>
            <pc:docMk/>
            <pc:sldMasterMk cId="891504580" sldId="2147483661"/>
            <pc:sldLayoutMk cId="829641483" sldId="2147483672"/>
          </pc:sldLayoutMkLst>
          <pc:spChg chg="mod">
            <ac:chgData name="Kristin Seidel" userId="0993db98-a19b-4a54-ad73-460eff757247" providerId="ADAL" clId="{F0C4DA04-4425-4DD7-88D6-8CC88456754A}" dt="2023-06-14T11:03:32.893" v="378" actId="207"/>
            <ac:spMkLst>
              <pc:docMk/>
              <pc:sldMasterMk cId="891504580" sldId="2147483661"/>
              <pc:sldLayoutMk cId="829641483" sldId="2147483672"/>
              <ac:spMk id="2" creationId="{A4AE12D1-08AF-45E9-A34A-BDE9E860BAA2}"/>
            </ac:spMkLst>
          </pc:spChg>
          <pc:spChg chg="mod">
            <ac:chgData name="Kristin Seidel" userId="0993db98-a19b-4a54-ad73-460eff757247" providerId="ADAL" clId="{F0C4DA04-4425-4DD7-88D6-8CC88456754A}" dt="2023-06-14T11:03:34.726" v="379" actId="207"/>
            <ac:spMkLst>
              <pc:docMk/>
              <pc:sldMasterMk cId="891504580" sldId="2147483661"/>
              <pc:sldLayoutMk cId="829641483" sldId="2147483672"/>
              <ac:spMk id="3" creationId="{BF8F5A6A-E29E-401A-801A-8FD9CAABA7A5}"/>
            </ac:spMkLst>
          </pc:spChg>
          <pc:spChg chg="mod">
            <ac:chgData name="Kristin Seidel" userId="0993db98-a19b-4a54-ad73-460eff757247" providerId="ADAL" clId="{F0C4DA04-4425-4DD7-88D6-8CC88456754A}" dt="2023-06-14T11:03:30.321" v="377" actId="207"/>
            <ac:spMkLst>
              <pc:docMk/>
              <pc:sldMasterMk cId="891504580" sldId="2147483661"/>
              <pc:sldLayoutMk cId="829641483" sldId="2147483672"/>
              <ac:spMk id="7" creationId="{9ECA7294-D791-453A-AEDA-C7BC2C83BACB}"/>
            </ac:spMkLst>
          </pc:spChg>
          <pc:spChg chg="mod">
            <ac:chgData name="Kristin Seidel" userId="0993db98-a19b-4a54-ad73-460eff757247" providerId="ADAL" clId="{F0C4DA04-4425-4DD7-88D6-8CC88456754A}" dt="2023-06-14T11:03:25.874" v="375" actId="207"/>
            <ac:spMkLst>
              <pc:docMk/>
              <pc:sldMasterMk cId="891504580" sldId="2147483661"/>
              <pc:sldLayoutMk cId="829641483" sldId="2147483672"/>
              <ac:spMk id="8" creationId="{E3F008A3-FE03-4B55-99DE-C66C7215F529}"/>
            </ac:spMkLst>
          </pc:spChg>
          <pc:spChg chg="del">
            <ac:chgData name="Kristin Seidel" userId="0993db98-a19b-4a54-ad73-460eff757247" providerId="ADAL" clId="{F0C4DA04-4425-4DD7-88D6-8CC88456754A}" dt="2023-06-14T11:03:13.659" v="372" actId="478"/>
            <ac:spMkLst>
              <pc:docMk/>
              <pc:sldMasterMk cId="891504580" sldId="2147483661"/>
              <pc:sldLayoutMk cId="829641483" sldId="2147483672"/>
              <ac:spMk id="9" creationId="{29197FF6-6321-41EE-A0C4-DEC0761A3C01}"/>
            </ac:spMkLst>
          </pc:spChg>
          <pc:spChg chg="mod">
            <ac:chgData name="Kristin Seidel" userId="0993db98-a19b-4a54-ad73-460eff757247" providerId="ADAL" clId="{F0C4DA04-4425-4DD7-88D6-8CC88456754A}" dt="2023-06-14T11:03:28.328" v="376" actId="207"/>
            <ac:spMkLst>
              <pc:docMk/>
              <pc:sldMasterMk cId="891504580" sldId="2147483661"/>
              <pc:sldLayoutMk cId="829641483" sldId="2147483672"/>
              <ac:spMk id="10" creationId="{561AA2A7-90C9-48FA-A998-4CB16275ABA5}"/>
            </ac:spMkLst>
          </pc:spChg>
          <pc:spChg chg="del">
            <ac:chgData name="Kristin Seidel" userId="0993db98-a19b-4a54-ad73-460eff757247" providerId="ADAL" clId="{F0C4DA04-4425-4DD7-88D6-8CC88456754A}" dt="2023-06-14T11:03:13.659" v="372" actId="478"/>
            <ac:spMkLst>
              <pc:docMk/>
              <pc:sldMasterMk cId="891504580" sldId="2147483661"/>
              <pc:sldLayoutMk cId="829641483" sldId="2147483672"/>
              <ac:spMk id="11" creationId="{E545EFDD-D97D-44D9-8A6D-0FACEE0964B3}"/>
            </ac:spMkLst>
          </pc:spChg>
          <pc:spChg chg="add mod ord">
            <ac:chgData name="Kristin Seidel" userId="0993db98-a19b-4a54-ad73-460eff757247" providerId="ADAL" clId="{F0C4DA04-4425-4DD7-88D6-8CC88456754A}" dt="2023-06-14T11:03:21.825" v="374" actId="167"/>
            <ac:spMkLst>
              <pc:docMk/>
              <pc:sldMasterMk cId="891504580" sldId="2147483661"/>
              <pc:sldLayoutMk cId="829641483" sldId="2147483672"/>
              <ac:spMk id="12" creationId="{CA69A9B1-F417-A516-1E03-A1A80D73B405}"/>
            </ac:spMkLst>
          </pc:spChg>
          <pc:spChg chg="add mod ord">
            <ac:chgData name="Kristin Seidel" userId="0993db98-a19b-4a54-ad73-460eff757247" providerId="ADAL" clId="{F0C4DA04-4425-4DD7-88D6-8CC88456754A}" dt="2023-06-14T11:03:21.825" v="374" actId="167"/>
            <ac:spMkLst>
              <pc:docMk/>
              <pc:sldMasterMk cId="891504580" sldId="2147483661"/>
              <pc:sldLayoutMk cId="829641483" sldId="2147483672"/>
              <ac:spMk id="13" creationId="{71599A4B-8C59-FB14-FDBD-C5D82D7CC438}"/>
            </ac:spMkLst>
          </pc:spChg>
          <pc:spChg chg="add mod ord">
            <ac:chgData name="Kristin Seidel" userId="0993db98-a19b-4a54-ad73-460eff757247" providerId="ADAL" clId="{F0C4DA04-4425-4DD7-88D6-8CC88456754A}" dt="2023-06-14T11:03:21.825" v="374" actId="167"/>
            <ac:spMkLst>
              <pc:docMk/>
              <pc:sldMasterMk cId="891504580" sldId="2147483661"/>
              <pc:sldLayoutMk cId="829641483" sldId="2147483672"/>
              <ac:spMk id="14" creationId="{87F9177D-9BA4-99FB-545A-51C071A882B9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1:03:41.787" v="381" actId="207"/>
          <pc:sldLayoutMkLst>
            <pc:docMk/>
            <pc:sldMasterMk cId="891504580" sldId="2147483661"/>
            <pc:sldLayoutMk cId="2214909016" sldId="2147483673"/>
          </pc:sldLayoutMkLst>
          <pc:spChg chg="mod">
            <ac:chgData name="Kristin Seidel" userId="0993db98-a19b-4a54-ad73-460eff757247" providerId="ADAL" clId="{F0C4DA04-4425-4DD7-88D6-8CC88456754A}" dt="2023-06-14T11:03:39.333" v="380" actId="207"/>
            <ac:spMkLst>
              <pc:docMk/>
              <pc:sldMasterMk cId="891504580" sldId="2147483661"/>
              <pc:sldLayoutMk cId="2214909016" sldId="2147483673"/>
              <ac:spMk id="3" creationId="{43D32955-BB06-40DE-A14A-2170FD41AD52}"/>
            </ac:spMkLst>
          </pc:spChg>
          <pc:spChg chg="mod">
            <ac:chgData name="Kristin Seidel" userId="0993db98-a19b-4a54-ad73-460eff757247" providerId="ADAL" clId="{F0C4DA04-4425-4DD7-88D6-8CC88456754A}" dt="2023-06-14T11:03:41.787" v="381" actId="207"/>
            <ac:spMkLst>
              <pc:docMk/>
              <pc:sldMasterMk cId="891504580" sldId="2147483661"/>
              <pc:sldLayoutMk cId="2214909016" sldId="2147483673"/>
              <ac:spMk id="6" creationId="{1A8F03DA-3AA9-44AC-8E2B-D53B8EBEA402}"/>
            </ac:spMkLst>
          </pc:spChg>
          <pc:spChg chg="del">
            <ac:chgData name="Kristin Seidel" userId="0993db98-a19b-4a54-ad73-460eff757247" providerId="ADAL" clId="{F0C4DA04-4425-4DD7-88D6-8CC88456754A}" dt="2023-06-07T09:47:04.648" v="264" actId="478"/>
            <ac:spMkLst>
              <pc:docMk/>
              <pc:sldMasterMk cId="891504580" sldId="2147483661"/>
              <pc:sldLayoutMk cId="2214909016" sldId="2147483673"/>
              <ac:spMk id="7" creationId="{A3215B1E-B289-4C56-BCC0-2AB8CF93E2A1}"/>
            </ac:spMkLst>
          </pc:spChg>
          <pc:spChg chg="add mod">
            <ac:chgData name="Kristin Seidel" userId="0993db98-a19b-4a54-ad73-460eff757247" providerId="ADAL" clId="{F0C4DA04-4425-4DD7-88D6-8CC88456754A}" dt="2023-06-07T09:47:01.564" v="263"/>
            <ac:spMkLst>
              <pc:docMk/>
              <pc:sldMasterMk cId="891504580" sldId="2147483661"/>
              <pc:sldLayoutMk cId="2214909016" sldId="2147483673"/>
              <ac:spMk id="8" creationId="{A32C6DDE-9A6E-0ED6-0470-73916FD8600F}"/>
            </ac:spMkLst>
          </pc:spChg>
          <pc:spChg chg="add mod ord">
            <ac:chgData name="Kristin Seidel" userId="0993db98-a19b-4a54-ad73-460eff757247" providerId="ADAL" clId="{F0C4DA04-4425-4DD7-88D6-8CC88456754A}" dt="2023-06-07T09:47:12.148" v="265" actId="167"/>
            <ac:spMkLst>
              <pc:docMk/>
              <pc:sldMasterMk cId="891504580" sldId="2147483661"/>
              <pc:sldLayoutMk cId="2214909016" sldId="2147483673"/>
              <ac:spMk id="9" creationId="{00264AD8-0463-23D0-9202-D20A4A61F0C5}"/>
            </ac:spMkLst>
          </pc:spChg>
          <pc:spChg chg="add mod ord">
            <ac:chgData name="Kristin Seidel" userId="0993db98-a19b-4a54-ad73-460eff757247" providerId="ADAL" clId="{F0C4DA04-4425-4DD7-88D6-8CC88456754A}" dt="2023-06-07T09:47:12.148" v="265" actId="167"/>
            <ac:spMkLst>
              <pc:docMk/>
              <pc:sldMasterMk cId="891504580" sldId="2147483661"/>
              <pc:sldLayoutMk cId="2214909016" sldId="2147483673"/>
              <ac:spMk id="10" creationId="{4C18C05C-F850-5D5E-2245-21F0CE2D5E06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1:11:01.114" v="554" actId="1036"/>
          <pc:sldLayoutMkLst>
            <pc:docMk/>
            <pc:sldMasterMk cId="891504580" sldId="2147483661"/>
            <pc:sldLayoutMk cId="4252151542" sldId="2147483674"/>
          </pc:sldLayoutMkLst>
          <pc:spChg chg="mod ord">
            <ac:chgData name="Kristin Seidel" userId="0993db98-a19b-4a54-ad73-460eff757247" providerId="ADAL" clId="{F0C4DA04-4425-4DD7-88D6-8CC88456754A}" dt="2023-06-07T09:44:57.066" v="207" actId="207"/>
            <ac:spMkLst>
              <pc:docMk/>
              <pc:sldMasterMk cId="891504580" sldId="2147483661"/>
              <pc:sldLayoutMk cId="4252151542" sldId="2147483674"/>
              <ac:spMk id="2" creationId="{9DE3D039-0A18-4031-8A63-D83666B066F6}"/>
            </ac:spMkLst>
          </pc:spChg>
          <pc:spChg chg="add del mod">
            <ac:chgData name="Kristin Seidel" userId="0993db98-a19b-4a54-ad73-460eff757247" providerId="ADAL" clId="{F0C4DA04-4425-4DD7-88D6-8CC88456754A}" dt="2023-06-07T09:45:17.200" v="211" actId="478"/>
            <ac:spMkLst>
              <pc:docMk/>
              <pc:sldMasterMk cId="891504580" sldId="2147483661"/>
              <pc:sldLayoutMk cId="4252151542" sldId="2147483674"/>
              <ac:spMk id="5" creationId="{5F44D86F-D3CB-3361-0943-48678E1C0AA5}"/>
            </ac:spMkLst>
          </pc:spChg>
          <pc:spChg chg="add mod">
            <ac:chgData name="Kristin Seidel" userId="0993db98-a19b-4a54-ad73-460eff757247" providerId="ADAL" clId="{F0C4DA04-4425-4DD7-88D6-8CC88456754A}" dt="2023-06-07T09:44:38.498" v="205"/>
            <ac:spMkLst>
              <pc:docMk/>
              <pc:sldMasterMk cId="891504580" sldId="2147483661"/>
              <pc:sldLayoutMk cId="4252151542" sldId="2147483674"/>
              <ac:spMk id="6" creationId="{2CCF4B40-DF77-8365-7734-79F06497070F}"/>
            </ac:spMkLst>
          </pc:spChg>
          <pc:spChg chg="add mod">
            <ac:chgData name="Kristin Seidel" userId="0993db98-a19b-4a54-ad73-460eff757247" providerId="ADAL" clId="{F0C4DA04-4425-4DD7-88D6-8CC88456754A}" dt="2023-06-07T09:44:38.498" v="205"/>
            <ac:spMkLst>
              <pc:docMk/>
              <pc:sldMasterMk cId="891504580" sldId="2147483661"/>
              <pc:sldLayoutMk cId="4252151542" sldId="2147483674"/>
              <ac:spMk id="7" creationId="{00BE37EC-6071-145A-0F88-C5341AA8684C}"/>
            </ac:spMkLst>
          </pc:spChg>
          <pc:spChg chg="del">
            <ac:chgData name="Kristin Seidel" userId="0993db98-a19b-4a54-ad73-460eff757247" providerId="ADAL" clId="{F0C4DA04-4425-4DD7-88D6-8CC88456754A}" dt="2023-06-07T09:45:02.929" v="208" actId="478"/>
            <ac:spMkLst>
              <pc:docMk/>
              <pc:sldMasterMk cId="891504580" sldId="2147483661"/>
              <pc:sldLayoutMk cId="4252151542" sldId="2147483674"/>
              <ac:spMk id="8" creationId="{8434EB92-62CF-4273-86A4-59223DABDBB8}"/>
            </ac:spMkLst>
          </pc:spChg>
          <pc:spChg chg="add mod">
            <ac:chgData name="Kristin Seidel" userId="0993db98-a19b-4a54-ad73-460eff757247" providerId="ADAL" clId="{F0C4DA04-4425-4DD7-88D6-8CC88456754A}" dt="2023-06-14T11:11:01.114" v="554" actId="1036"/>
            <ac:spMkLst>
              <pc:docMk/>
              <pc:sldMasterMk cId="891504580" sldId="2147483661"/>
              <pc:sldLayoutMk cId="4252151542" sldId="2147483674"/>
              <ac:spMk id="9" creationId="{7A24FD14-2642-9DA6-07F5-B7CA9F329B96}"/>
            </ac:spMkLst>
          </pc:spChg>
          <pc:spChg chg="del">
            <ac:chgData name="Kristin Seidel" userId="0993db98-a19b-4a54-ad73-460eff757247" providerId="ADAL" clId="{F0C4DA04-4425-4DD7-88D6-8CC88456754A}" dt="2023-06-07T09:45:17.994" v="212" actId="478"/>
            <ac:spMkLst>
              <pc:docMk/>
              <pc:sldMasterMk cId="891504580" sldId="2147483661"/>
              <pc:sldLayoutMk cId="4252151542" sldId="2147483674"/>
              <ac:spMk id="10" creationId="{29A25F60-1F94-4EB8-AECE-53F9C3EBF6AC}"/>
            </ac:spMkLst>
          </pc:spChg>
        </pc:sldLayoutChg>
        <pc:sldLayoutChg chg="addSp delSp modSp mod setBg">
          <pc:chgData name="Kristin Seidel" userId="0993db98-a19b-4a54-ad73-460eff757247" providerId="ADAL" clId="{F0C4DA04-4425-4DD7-88D6-8CC88456754A}" dt="2023-06-14T11:04:17.005" v="390" actId="207"/>
          <pc:sldLayoutMkLst>
            <pc:docMk/>
            <pc:sldMasterMk cId="891504580" sldId="2147483661"/>
            <pc:sldLayoutMk cId="3193793689" sldId="2147483675"/>
          </pc:sldLayoutMkLst>
          <pc:spChg chg="mod ord">
            <ac:chgData name="Kristin Seidel" userId="0993db98-a19b-4a54-ad73-460eff757247" providerId="ADAL" clId="{F0C4DA04-4425-4DD7-88D6-8CC88456754A}" dt="2023-06-07T09:45:46.090" v="216" actId="166"/>
            <ac:spMkLst>
              <pc:docMk/>
              <pc:sldMasterMk cId="891504580" sldId="2147483661"/>
              <pc:sldLayoutMk cId="3193793689" sldId="2147483675"/>
              <ac:spMk id="2" creationId="{A1F8C642-49FB-4E16-A3A0-B2ACBEABFFD6}"/>
            </ac:spMkLst>
          </pc:spChg>
          <pc:spChg chg="mod">
            <ac:chgData name="Kristin Seidel" userId="0993db98-a19b-4a54-ad73-460eff757247" providerId="ADAL" clId="{F0C4DA04-4425-4DD7-88D6-8CC88456754A}" dt="2023-06-14T11:04:01.250" v="383" actId="208"/>
            <ac:spMkLst>
              <pc:docMk/>
              <pc:sldMasterMk cId="891504580" sldId="2147483661"/>
              <pc:sldLayoutMk cId="3193793689" sldId="2147483675"/>
              <ac:spMk id="6" creationId="{A74BA5A7-7918-4C65-BAAB-14B3A1E2B4E4}"/>
            </ac:spMkLst>
          </pc:spChg>
          <pc:spChg chg="mod">
            <ac:chgData name="Kristin Seidel" userId="0993db98-a19b-4a54-ad73-460eff757247" providerId="ADAL" clId="{F0C4DA04-4425-4DD7-88D6-8CC88456754A}" dt="2023-06-14T11:03:59.038" v="382" actId="208"/>
            <ac:spMkLst>
              <pc:docMk/>
              <pc:sldMasterMk cId="891504580" sldId="2147483661"/>
              <pc:sldLayoutMk cId="3193793689" sldId="2147483675"/>
              <ac:spMk id="7" creationId="{0C5DF728-AFC5-467F-86BF-45BBD7787257}"/>
            </ac:spMkLst>
          </pc:spChg>
          <pc:spChg chg="mod">
            <ac:chgData name="Kristin Seidel" userId="0993db98-a19b-4a54-ad73-460eff757247" providerId="ADAL" clId="{F0C4DA04-4425-4DD7-88D6-8CC88456754A}" dt="2023-06-14T11:04:03.442" v="384" actId="208"/>
            <ac:spMkLst>
              <pc:docMk/>
              <pc:sldMasterMk cId="891504580" sldId="2147483661"/>
              <pc:sldLayoutMk cId="3193793689" sldId="2147483675"/>
              <ac:spMk id="8" creationId="{BBFE7B80-0990-424B-A099-BFECB5508302}"/>
            </ac:spMkLst>
          </pc:spChg>
          <pc:spChg chg="mod">
            <ac:chgData name="Kristin Seidel" userId="0993db98-a19b-4a54-ad73-460eff757247" providerId="ADAL" clId="{F0C4DA04-4425-4DD7-88D6-8CC88456754A}" dt="2023-06-14T11:04:05.526" v="386" actId="208"/>
            <ac:spMkLst>
              <pc:docMk/>
              <pc:sldMasterMk cId="891504580" sldId="2147483661"/>
              <pc:sldLayoutMk cId="3193793689" sldId="2147483675"/>
              <ac:spMk id="9" creationId="{5B4A0F3D-F23F-4072-9FF5-6CFE888CE1E0}"/>
            </ac:spMkLst>
          </pc:spChg>
          <pc:spChg chg="mod">
            <ac:chgData name="Kristin Seidel" userId="0993db98-a19b-4a54-ad73-460eff757247" providerId="ADAL" clId="{F0C4DA04-4425-4DD7-88D6-8CC88456754A}" dt="2023-06-14T11:04:17.005" v="390" actId="207"/>
            <ac:spMkLst>
              <pc:docMk/>
              <pc:sldMasterMk cId="891504580" sldId="2147483661"/>
              <pc:sldLayoutMk cId="3193793689" sldId="2147483675"/>
              <ac:spMk id="11" creationId="{14F97182-060B-42D4-9BD6-AADEBB4691F8}"/>
            </ac:spMkLst>
          </pc:spChg>
          <pc:spChg chg="mod">
            <ac:chgData name="Kristin Seidel" userId="0993db98-a19b-4a54-ad73-460eff757247" providerId="ADAL" clId="{F0C4DA04-4425-4DD7-88D6-8CC88456754A}" dt="2023-06-14T11:04:14.425" v="389" actId="207"/>
            <ac:spMkLst>
              <pc:docMk/>
              <pc:sldMasterMk cId="891504580" sldId="2147483661"/>
              <pc:sldLayoutMk cId="3193793689" sldId="2147483675"/>
              <ac:spMk id="16" creationId="{04BECAB1-5EBD-4BC7-8F7A-8B4CA80746C4}"/>
            </ac:spMkLst>
          </pc:spChg>
          <pc:spChg chg="add del mod">
            <ac:chgData name="Kristin Seidel" userId="0993db98-a19b-4a54-ad73-460eff757247" providerId="ADAL" clId="{F0C4DA04-4425-4DD7-88D6-8CC88456754A}" dt="2023-06-07T09:46:08.028" v="260" actId="478"/>
            <ac:spMkLst>
              <pc:docMk/>
              <pc:sldMasterMk cId="891504580" sldId="2147483661"/>
              <pc:sldLayoutMk cId="3193793689" sldId="2147483675"/>
              <ac:spMk id="18" creationId="{FE1CCF77-9DB6-780D-F78C-962F35CCB2DA}"/>
            </ac:spMkLst>
          </pc:spChg>
          <pc:spChg chg="mod">
            <ac:chgData name="Kristin Seidel" userId="0993db98-a19b-4a54-ad73-460eff757247" providerId="ADAL" clId="{F0C4DA04-4425-4DD7-88D6-8CC88456754A}" dt="2023-06-14T11:04:10.369" v="387" actId="207"/>
            <ac:spMkLst>
              <pc:docMk/>
              <pc:sldMasterMk cId="891504580" sldId="2147483661"/>
              <pc:sldLayoutMk cId="3193793689" sldId="2147483675"/>
              <ac:spMk id="19" creationId="{F6EE3639-A148-489C-A695-7EA2313AEF3B}"/>
            </ac:spMkLst>
          </pc:spChg>
          <pc:spChg chg="add mod">
            <ac:chgData name="Kristin Seidel" userId="0993db98-a19b-4a54-ad73-460eff757247" providerId="ADAL" clId="{F0C4DA04-4425-4DD7-88D6-8CC88456754A}" dt="2023-06-07T09:46:03.197" v="259" actId="1035"/>
            <ac:spMkLst>
              <pc:docMk/>
              <pc:sldMasterMk cId="891504580" sldId="2147483661"/>
              <pc:sldLayoutMk cId="3193793689" sldId="2147483675"/>
              <ac:spMk id="21" creationId="{51F9AA15-4422-179B-E6E3-19252F31F4D3}"/>
            </ac:spMkLst>
          </pc:spChg>
          <pc:spChg chg="mod">
            <ac:chgData name="Kristin Seidel" userId="0993db98-a19b-4a54-ad73-460eff757247" providerId="ADAL" clId="{F0C4DA04-4425-4DD7-88D6-8CC88456754A}" dt="2023-06-14T11:04:12.416" v="388" actId="207"/>
            <ac:spMkLst>
              <pc:docMk/>
              <pc:sldMasterMk cId="891504580" sldId="2147483661"/>
              <pc:sldLayoutMk cId="3193793689" sldId="2147483675"/>
              <ac:spMk id="22" creationId="{934A7F7B-4591-45E6-AF17-EC81162B7336}"/>
            </ac:spMkLst>
          </pc:spChg>
          <pc:spChg chg="add mod">
            <ac:chgData name="Kristin Seidel" userId="0993db98-a19b-4a54-ad73-460eff757247" providerId="ADAL" clId="{F0C4DA04-4425-4DD7-88D6-8CC88456754A}" dt="2023-06-07T09:46:03.197" v="259" actId="1035"/>
            <ac:spMkLst>
              <pc:docMk/>
              <pc:sldMasterMk cId="891504580" sldId="2147483661"/>
              <pc:sldLayoutMk cId="3193793689" sldId="2147483675"/>
              <ac:spMk id="27" creationId="{3E987079-E43F-D5A3-4CC1-89FDA10052E7}"/>
            </ac:spMkLst>
          </pc:spChg>
          <pc:spChg chg="add mod ord">
            <ac:chgData name="Kristin Seidel" userId="0993db98-a19b-4a54-ad73-460eff757247" providerId="ADAL" clId="{F0C4DA04-4425-4DD7-88D6-8CC88456754A}" dt="2023-06-07T09:46:23.273" v="262" actId="167"/>
            <ac:spMkLst>
              <pc:docMk/>
              <pc:sldMasterMk cId="891504580" sldId="2147483661"/>
              <pc:sldLayoutMk cId="3193793689" sldId="2147483675"/>
              <ac:spMk id="28" creationId="{4F0FC09C-00A2-C8BC-D993-76DD7C10250A}"/>
            </ac:spMkLst>
          </pc:spChg>
          <pc:spChg chg="add mod ord">
            <ac:chgData name="Kristin Seidel" userId="0993db98-a19b-4a54-ad73-460eff757247" providerId="ADAL" clId="{F0C4DA04-4425-4DD7-88D6-8CC88456754A}" dt="2023-06-07T09:46:23.273" v="262" actId="167"/>
            <ac:spMkLst>
              <pc:docMk/>
              <pc:sldMasterMk cId="891504580" sldId="2147483661"/>
              <pc:sldLayoutMk cId="3193793689" sldId="2147483675"/>
              <ac:spMk id="29" creationId="{6D0A8A08-F723-ED4C-3E6C-B18DE86FA2BF}"/>
            </ac:spMkLst>
          </pc:spChg>
        </pc:sldLayoutChg>
      </pc:sldMasterChg>
    </pc:docChg>
  </pc:docChgLst>
  <pc:docChgLst>
    <pc:chgData name="Eva Schneider" userId="d9b1f24b-1652-4b6b-b9c3-6fdaed48581d" providerId="ADAL" clId="{F62E727E-DD91-436C-86D5-A51B4528F8C6}"/>
    <pc:docChg chg="undo custSel modSld">
      <pc:chgData name="Eva Schneider" userId="d9b1f24b-1652-4b6b-b9c3-6fdaed48581d" providerId="ADAL" clId="{F62E727E-DD91-436C-86D5-A51B4528F8C6}" dt="2023-06-15T10:41:51.014" v="2"/>
      <pc:docMkLst>
        <pc:docMk/>
      </pc:docMkLst>
      <pc:sldChg chg="addSp delSp mod">
        <pc:chgData name="Eva Schneider" userId="d9b1f24b-1652-4b6b-b9c3-6fdaed48581d" providerId="ADAL" clId="{F62E727E-DD91-436C-86D5-A51B4528F8C6}" dt="2023-06-15T10:38:45.445" v="1" actId="22"/>
        <pc:sldMkLst>
          <pc:docMk/>
          <pc:sldMk cId="170342086" sldId="256"/>
        </pc:sldMkLst>
        <pc:spChg chg="add del">
          <ac:chgData name="Eva Schneider" userId="d9b1f24b-1652-4b6b-b9c3-6fdaed48581d" providerId="ADAL" clId="{F62E727E-DD91-436C-86D5-A51B4528F8C6}" dt="2023-06-15T10:38:45.445" v="1" actId="22"/>
          <ac:spMkLst>
            <pc:docMk/>
            <pc:sldMk cId="170342086" sldId="256"/>
            <ac:spMk id="7" creationId="{E9C45504-BAEA-54DC-EA9A-3CCA8EE3B45B}"/>
          </ac:spMkLst>
        </pc:spChg>
      </pc:sldChg>
      <pc:sldChg chg="modSp mod">
        <pc:chgData name="Eva Schneider" userId="d9b1f24b-1652-4b6b-b9c3-6fdaed48581d" providerId="ADAL" clId="{F62E727E-DD91-436C-86D5-A51B4528F8C6}" dt="2023-06-15T10:41:51.014" v="2"/>
        <pc:sldMkLst>
          <pc:docMk/>
          <pc:sldMk cId="1781263215" sldId="293"/>
        </pc:sldMkLst>
        <pc:spChg chg="mod">
          <ac:chgData name="Eva Schneider" userId="d9b1f24b-1652-4b6b-b9c3-6fdaed48581d" providerId="ADAL" clId="{F62E727E-DD91-436C-86D5-A51B4528F8C6}" dt="2023-06-15T10:41:51.014" v="2"/>
          <ac:spMkLst>
            <pc:docMk/>
            <pc:sldMk cId="1781263215" sldId="293"/>
            <ac:spMk id="2" creationId="{0A5233E9-BE27-AC3C-25D8-88B5DFD019F1}"/>
          </ac:spMkLst>
        </pc:spChg>
      </pc:sldChg>
    </pc:docChg>
  </pc:docChgLst>
  <pc:docChgLst>
    <pc:chgData name="Kristin Seidel" userId="0993db98-a19b-4a54-ad73-460eff757247" providerId="ADAL" clId="{8CAE00E8-64A8-41A2-90BA-8930B409BCF0}"/>
    <pc:docChg chg="addSld delSld modSld modMainMaster">
      <pc:chgData name="Kristin Seidel" userId="0993db98-a19b-4a54-ad73-460eff757247" providerId="ADAL" clId="{8CAE00E8-64A8-41A2-90BA-8930B409BCF0}" dt="2023-06-15T07:49:36.663" v="53" actId="206"/>
      <pc:docMkLst>
        <pc:docMk/>
      </pc:docMkLst>
      <pc:sldChg chg="modSp mod">
        <pc:chgData name="Kristin Seidel" userId="0993db98-a19b-4a54-ad73-460eff757247" providerId="ADAL" clId="{8CAE00E8-64A8-41A2-90BA-8930B409BCF0}" dt="2023-06-15T07:46:23.275" v="43" actId="1036"/>
        <pc:sldMkLst>
          <pc:docMk/>
          <pc:sldMk cId="2868225794" sldId="283"/>
        </pc:sldMkLst>
        <pc:spChg chg="mod">
          <ac:chgData name="Kristin Seidel" userId="0993db98-a19b-4a54-ad73-460eff757247" providerId="ADAL" clId="{8CAE00E8-64A8-41A2-90BA-8930B409BCF0}" dt="2023-06-15T07:46:23.275" v="43" actId="1036"/>
          <ac:spMkLst>
            <pc:docMk/>
            <pc:sldMk cId="2868225794" sldId="283"/>
            <ac:spMk id="11" creationId="{A57C43A7-982C-F8DB-88AF-D8FBAF7F5FFC}"/>
          </ac:spMkLst>
        </pc:spChg>
        <pc:spChg chg="mod">
          <ac:chgData name="Kristin Seidel" userId="0993db98-a19b-4a54-ad73-460eff757247" providerId="ADAL" clId="{8CAE00E8-64A8-41A2-90BA-8930B409BCF0}" dt="2023-06-15T07:46:17.620" v="32" actId="1036"/>
          <ac:spMkLst>
            <pc:docMk/>
            <pc:sldMk cId="2868225794" sldId="283"/>
            <ac:spMk id="13" creationId="{D8F9E843-7685-FEEB-CEEC-5C8ED4BBE09E}"/>
          </ac:spMkLst>
        </pc:spChg>
      </pc:sldChg>
      <pc:sldChg chg="del">
        <pc:chgData name="Kristin Seidel" userId="0993db98-a19b-4a54-ad73-460eff757247" providerId="ADAL" clId="{8CAE00E8-64A8-41A2-90BA-8930B409BCF0}" dt="2023-06-15T07:45:36.061" v="1" actId="47"/>
        <pc:sldMkLst>
          <pc:docMk/>
          <pc:sldMk cId="2908733137" sldId="284"/>
        </pc:sldMkLst>
      </pc:sldChg>
      <pc:sldChg chg="new del">
        <pc:chgData name="Kristin Seidel" userId="0993db98-a19b-4a54-ad73-460eff757247" providerId="ADAL" clId="{8CAE00E8-64A8-41A2-90BA-8930B409BCF0}" dt="2023-06-15T07:48:10.910" v="45" actId="47"/>
        <pc:sldMkLst>
          <pc:docMk/>
          <pc:sldMk cId="337332965" sldId="298"/>
        </pc:sldMkLst>
      </pc:sldChg>
      <pc:sldChg chg="del">
        <pc:chgData name="Kristin Seidel" userId="0993db98-a19b-4a54-ad73-460eff757247" providerId="ADAL" clId="{8CAE00E8-64A8-41A2-90BA-8930B409BCF0}" dt="2023-06-15T07:45:19.230" v="0" actId="47"/>
        <pc:sldMkLst>
          <pc:docMk/>
          <pc:sldMk cId="3615715751" sldId="298"/>
        </pc:sldMkLst>
      </pc:sldChg>
      <pc:sldMasterChg chg="modSldLayout">
        <pc:chgData name="Kristin Seidel" userId="0993db98-a19b-4a54-ad73-460eff757247" providerId="ADAL" clId="{8CAE00E8-64A8-41A2-90BA-8930B409BCF0}" dt="2023-06-15T07:49:36.663" v="53" actId="206"/>
        <pc:sldMasterMkLst>
          <pc:docMk/>
          <pc:sldMasterMk cId="891504580" sldId="2147483661"/>
        </pc:sldMasterMkLst>
        <pc:sldLayoutChg chg="modSp mod">
          <pc:chgData name="Kristin Seidel" userId="0993db98-a19b-4a54-ad73-460eff757247" providerId="ADAL" clId="{8CAE00E8-64A8-41A2-90BA-8930B409BCF0}" dt="2023-06-15T07:49:36.663" v="53" actId="206"/>
          <pc:sldLayoutMkLst>
            <pc:docMk/>
            <pc:sldMasterMk cId="891504580" sldId="2147483661"/>
            <pc:sldLayoutMk cId="95662665" sldId="2147483664"/>
          </pc:sldLayoutMkLst>
          <pc:spChg chg="mod">
            <ac:chgData name="Kristin Seidel" userId="0993db98-a19b-4a54-ad73-460eff757247" providerId="ADAL" clId="{8CAE00E8-64A8-41A2-90BA-8930B409BCF0}" dt="2023-06-15T07:49:01.355" v="48" actId="1035"/>
            <ac:spMkLst>
              <pc:docMk/>
              <pc:sldMasterMk cId="891504580" sldId="2147483661"/>
              <pc:sldLayoutMk cId="95662665" sldId="2147483664"/>
              <ac:spMk id="13" creationId="{660340CC-5E77-CBD9-409E-F95EB2738273}"/>
            </ac:spMkLst>
          </pc:spChg>
          <pc:spChg chg="mod">
            <ac:chgData name="Kristin Seidel" userId="0993db98-a19b-4a54-ad73-460eff757247" providerId="ADAL" clId="{8CAE00E8-64A8-41A2-90BA-8930B409BCF0}" dt="2023-06-15T07:49:36.663" v="53" actId="206"/>
            <ac:spMkLst>
              <pc:docMk/>
              <pc:sldMasterMk cId="891504580" sldId="2147483661"/>
              <pc:sldLayoutMk cId="95662665" sldId="2147483664"/>
              <ac:spMk id="20" creationId="{693AF862-636B-2B42-72DC-379E5F55069C}"/>
            </ac:spMkLst>
          </pc:spChg>
          <pc:spChg chg="mod">
            <ac:chgData name="Kristin Seidel" userId="0993db98-a19b-4a54-ad73-460eff757247" providerId="ADAL" clId="{8CAE00E8-64A8-41A2-90BA-8930B409BCF0}" dt="2023-06-15T07:49:14.890" v="52" actId="1038"/>
            <ac:spMkLst>
              <pc:docMk/>
              <pc:sldMasterMk cId="891504580" sldId="2147483661"/>
              <pc:sldLayoutMk cId="95662665" sldId="2147483664"/>
              <ac:spMk id="21" creationId="{3A352D68-3227-7C35-CA2B-90BDB74C455E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2238-3333-4E49-A76C-E96840A3D389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2E3C7-3153-4EE6-936F-F3950AF783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23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leichschenkliges Dreieck 5">
            <a:extLst>
              <a:ext uri="{FF2B5EF4-FFF2-40B4-BE49-F238E27FC236}">
                <a16:creationId xmlns:a16="http://schemas.microsoft.com/office/drawing/2014/main" id="{A2AD0E5F-E2A6-81A5-D76E-EB209883EF5C}"/>
              </a:ext>
            </a:extLst>
          </p:cNvPr>
          <p:cNvSpPr/>
          <p:nvPr userDrawn="1"/>
        </p:nvSpPr>
        <p:spPr>
          <a:xfrm>
            <a:off x="5142271" y="4929732"/>
            <a:ext cx="7048609" cy="1932039"/>
          </a:xfrm>
          <a:custGeom>
            <a:avLst/>
            <a:gdLst>
              <a:gd name="connsiteX0" fmla="*/ 0 w 7039897"/>
              <a:gd name="connsiteY0" fmla="*/ 1932039 h 1932039"/>
              <a:gd name="connsiteX1" fmla="*/ 7020256 w 7039897"/>
              <a:gd name="connsiteY1" fmla="*/ 0 h 1932039"/>
              <a:gd name="connsiteX2" fmla="*/ 7039897 w 7039897"/>
              <a:gd name="connsiteY2" fmla="*/ 1932039 h 1932039"/>
              <a:gd name="connsiteX3" fmla="*/ 0 w 7039897"/>
              <a:gd name="connsiteY3" fmla="*/ 1932039 h 1932039"/>
              <a:gd name="connsiteX0" fmla="*/ 0 w 7048609"/>
              <a:gd name="connsiteY0" fmla="*/ 1932039 h 1932039"/>
              <a:gd name="connsiteX1" fmla="*/ 7048609 w 7048609"/>
              <a:gd name="connsiteY1" fmla="*/ 0 h 1932039"/>
              <a:gd name="connsiteX2" fmla="*/ 7039897 w 7048609"/>
              <a:gd name="connsiteY2" fmla="*/ 1932039 h 1932039"/>
              <a:gd name="connsiteX3" fmla="*/ 0 w 7048609"/>
              <a:gd name="connsiteY3" fmla="*/ 1932039 h 193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609" h="1932039">
                <a:moveTo>
                  <a:pt x="0" y="1932039"/>
                </a:moveTo>
                <a:lnTo>
                  <a:pt x="7048609" y="0"/>
                </a:lnTo>
                <a:lnTo>
                  <a:pt x="7039897" y="1932039"/>
                </a:lnTo>
                <a:lnTo>
                  <a:pt x="0" y="1932039"/>
                </a:ln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04AC6DBC-9FBC-AE63-A034-1A2EFE1DC2AF}"/>
              </a:ext>
            </a:extLst>
          </p:cNvPr>
          <p:cNvSpPr/>
          <p:nvPr userDrawn="1"/>
        </p:nvSpPr>
        <p:spPr>
          <a:xfrm>
            <a:off x="-30640" y="5003518"/>
            <a:ext cx="6484946" cy="1859897"/>
          </a:xfrm>
          <a:custGeom>
            <a:avLst/>
            <a:gdLst>
              <a:gd name="connsiteX0" fmla="*/ 0 w 6499123"/>
              <a:gd name="connsiteY0" fmla="*/ 0 h 1858297"/>
              <a:gd name="connsiteX1" fmla="*/ 6499123 w 6499123"/>
              <a:gd name="connsiteY1" fmla="*/ 1838632 h 1858297"/>
              <a:gd name="connsiteX2" fmla="*/ 1936955 w 6499123"/>
              <a:gd name="connsiteY2" fmla="*/ 1858297 h 1858297"/>
              <a:gd name="connsiteX3" fmla="*/ 0 w 6499123"/>
              <a:gd name="connsiteY3" fmla="*/ 0 h 1858297"/>
              <a:gd name="connsiteX0" fmla="*/ 0 w 6484946"/>
              <a:gd name="connsiteY0" fmla="*/ 0 h 1859897"/>
              <a:gd name="connsiteX1" fmla="*/ 6484946 w 6484946"/>
              <a:gd name="connsiteY1" fmla="*/ 1859897 h 1859897"/>
              <a:gd name="connsiteX2" fmla="*/ 1936955 w 6484946"/>
              <a:gd name="connsiteY2" fmla="*/ 1858297 h 1859897"/>
              <a:gd name="connsiteX3" fmla="*/ 0 w 6484946"/>
              <a:gd name="connsiteY3" fmla="*/ 0 h 18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4946" h="1859897">
                <a:moveTo>
                  <a:pt x="0" y="0"/>
                </a:moveTo>
                <a:lnTo>
                  <a:pt x="6484946" y="1859897"/>
                </a:lnTo>
                <a:lnTo>
                  <a:pt x="1936955" y="1858297"/>
                </a:lnTo>
                <a:lnTo>
                  <a:pt x="0" y="0"/>
                </a:lnTo>
                <a:close/>
              </a:path>
            </a:pathLst>
          </a:custGeom>
          <a:solidFill>
            <a:srgbClr val="FF6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EC65079E-BEFB-6D01-4173-07B667612D6F}"/>
              </a:ext>
            </a:extLst>
          </p:cNvPr>
          <p:cNvSpPr/>
          <p:nvPr userDrawn="1"/>
        </p:nvSpPr>
        <p:spPr>
          <a:xfrm>
            <a:off x="-15321" y="5018837"/>
            <a:ext cx="1941300" cy="1847321"/>
          </a:xfrm>
          <a:custGeom>
            <a:avLst/>
            <a:gdLst>
              <a:gd name="connsiteX0" fmla="*/ 0 w 1927123"/>
              <a:gd name="connsiteY0" fmla="*/ 0 h 1818968"/>
              <a:gd name="connsiteX1" fmla="*/ 0 w 1927123"/>
              <a:gd name="connsiteY1" fmla="*/ 1809136 h 1818968"/>
              <a:gd name="connsiteX2" fmla="*/ 1927123 w 1927123"/>
              <a:gd name="connsiteY2" fmla="*/ 1818968 h 1818968"/>
              <a:gd name="connsiteX3" fmla="*/ 0 w 1927123"/>
              <a:gd name="connsiteY3" fmla="*/ 0 h 1818968"/>
              <a:gd name="connsiteX0" fmla="*/ 14177 w 1927123"/>
              <a:gd name="connsiteY0" fmla="*/ 0 h 1826056"/>
              <a:gd name="connsiteX1" fmla="*/ 0 w 1927123"/>
              <a:gd name="connsiteY1" fmla="*/ 1816224 h 1826056"/>
              <a:gd name="connsiteX2" fmla="*/ 1927123 w 1927123"/>
              <a:gd name="connsiteY2" fmla="*/ 1826056 h 1826056"/>
              <a:gd name="connsiteX3" fmla="*/ 14177 w 1927123"/>
              <a:gd name="connsiteY3" fmla="*/ 0 h 1826056"/>
              <a:gd name="connsiteX0" fmla="*/ 0 w 1941300"/>
              <a:gd name="connsiteY0" fmla="*/ 0 h 1847321"/>
              <a:gd name="connsiteX1" fmla="*/ 14177 w 1941300"/>
              <a:gd name="connsiteY1" fmla="*/ 1837489 h 1847321"/>
              <a:gd name="connsiteX2" fmla="*/ 1941300 w 1941300"/>
              <a:gd name="connsiteY2" fmla="*/ 1847321 h 1847321"/>
              <a:gd name="connsiteX3" fmla="*/ 0 w 1941300"/>
              <a:gd name="connsiteY3" fmla="*/ 0 h 184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00" h="1847321">
                <a:moveTo>
                  <a:pt x="0" y="0"/>
                </a:moveTo>
                <a:lnTo>
                  <a:pt x="14177" y="1837489"/>
                </a:lnTo>
                <a:lnTo>
                  <a:pt x="1941300" y="1847321"/>
                </a:ln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465970"/>
            <a:ext cx="5739882" cy="2387600"/>
          </a:xfrm>
        </p:spPr>
        <p:txBody>
          <a:bodyPr rtlCol="0" anchor="b">
            <a:normAutofit/>
          </a:bodyPr>
          <a:lstStyle>
            <a:lvl1pPr algn="l">
              <a:defRPr sz="5400" b="1">
                <a:solidFill>
                  <a:srgbClr val="4C5270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5159827"/>
            <a:ext cx="5739882" cy="783773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rgbClr val="4C527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513BC14A-506A-BDE0-32FA-791086FE113B}"/>
              </a:ext>
            </a:extLst>
          </p:cNvPr>
          <p:cNvSpPr/>
          <p:nvPr userDrawn="1"/>
        </p:nvSpPr>
        <p:spPr>
          <a:xfrm>
            <a:off x="-39328" y="-1088519"/>
            <a:ext cx="5329084" cy="2359742"/>
          </a:xfrm>
          <a:custGeom>
            <a:avLst/>
            <a:gdLst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9833 w 5329084"/>
              <a:gd name="connsiteY2" fmla="*/ 0 h 2359742"/>
              <a:gd name="connsiteX3" fmla="*/ 0 w 5329084"/>
              <a:gd name="connsiteY3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349513 w 5329084"/>
              <a:gd name="connsiteY2" fmla="*/ 276789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090206 w 5329084"/>
              <a:gd name="connsiteY2" fmla="*/ 79540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2032 w 5329084"/>
              <a:gd name="connsiteY2" fmla="*/ 104106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084" h="2359742">
                <a:moveTo>
                  <a:pt x="0" y="2359742"/>
                </a:moveTo>
                <a:lnTo>
                  <a:pt x="5329084" y="1061884"/>
                </a:lnTo>
                <a:lnTo>
                  <a:pt x="12032" y="1041064"/>
                </a:lnTo>
                <a:lnTo>
                  <a:pt x="9833" y="0"/>
                </a:lnTo>
                <a:cubicBezTo>
                  <a:pt x="6555" y="786581"/>
                  <a:pt x="3278" y="1573161"/>
                  <a:pt x="0" y="2359742"/>
                </a:cubicBez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AE553FD1-62C8-086E-E1DA-E480026679AB}"/>
              </a:ext>
            </a:extLst>
          </p:cNvPr>
          <p:cNvSpPr/>
          <p:nvPr userDrawn="1"/>
        </p:nvSpPr>
        <p:spPr>
          <a:xfrm>
            <a:off x="2747015" y="-34413"/>
            <a:ext cx="9458633" cy="1897626"/>
          </a:xfrm>
          <a:custGeom>
            <a:avLst/>
            <a:gdLst>
              <a:gd name="connsiteX0" fmla="*/ 0 w 9458633"/>
              <a:gd name="connsiteY0" fmla="*/ 0 h 1897626"/>
              <a:gd name="connsiteX1" fmla="*/ 8082117 w 9458633"/>
              <a:gd name="connsiteY1" fmla="*/ 9832 h 1897626"/>
              <a:gd name="connsiteX2" fmla="*/ 9458633 w 9458633"/>
              <a:gd name="connsiteY2" fmla="*/ 1897626 h 1897626"/>
              <a:gd name="connsiteX3" fmla="*/ 0 w 9458633"/>
              <a:gd name="connsiteY3" fmla="*/ 0 h 189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8633" h="1897626">
                <a:moveTo>
                  <a:pt x="0" y="0"/>
                </a:moveTo>
                <a:lnTo>
                  <a:pt x="8082117" y="9832"/>
                </a:lnTo>
                <a:lnTo>
                  <a:pt x="9458633" y="18976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E5845DE1-D109-6D5A-BE55-C0DAF48D9877}"/>
              </a:ext>
            </a:extLst>
          </p:cNvPr>
          <p:cNvSpPr/>
          <p:nvPr userDrawn="1"/>
        </p:nvSpPr>
        <p:spPr>
          <a:xfrm>
            <a:off x="10811512" y="-24581"/>
            <a:ext cx="1386348" cy="1877961"/>
          </a:xfrm>
          <a:custGeom>
            <a:avLst/>
            <a:gdLst>
              <a:gd name="connsiteX0" fmla="*/ 0 w 1386348"/>
              <a:gd name="connsiteY0" fmla="*/ 0 h 1877961"/>
              <a:gd name="connsiteX1" fmla="*/ 1376516 w 1386348"/>
              <a:gd name="connsiteY1" fmla="*/ 9832 h 1877961"/>
              <a:gd name="connsiteX2" fmla="*/ 1386348 w 1386348"/>
              <a:gd name="connsiteY2" fmla="*/ 1877961 h 1877961"/>
              <a:gd name="connsiteX3" fmla="*/ 0 w 1386348"/>
              <a:gd name="connsiteY3" fmla="*/ 0 h 187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1877961">
                <a:moveTo>
                  <a:pt x="0" y="0"/>
                </a:moveTo>
                <a:lnTo>
                  <a:pt x="1376516" y="9832"/>
                </a:lnTo>
                <a:cubicBezTo>
                  <a:pt x="1379793" y="632542"/>
                  <a:pt x="1383071" y="1255251"/>
                  <a:pt x="1386348" y="18779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89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richtig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CA69A9B1-F417-A516-1E03-A1A80D73B405}"/>
              </a:ext>
            </a:extLst>
          </p:cNvPr>
          <p:cNvSpPr/>
          <p:nvPr userDrawn="1"/>
        </p:nvSpPr>
        <p:spPr>
          <a:xfrm>
            <a:off x="-30640" y="5003518"/>
            <a:ext cx="6484946" cy="1859897"/>
          </a:xfrm>
          <a:custGeom>
            <a:avLst/>
            <a:gdLst>
              <a:gd name="connsiteX0" fmla="*/ 0 w 6499123"/>
              <a:gd name="connsiteY0" fmla="*/ 0 h 1858297"/>
              <a:gd name="connsiteX1" fmla="*/ 6499123 w 6499123"/>
              <a:gd name="connsiteY1" fmla="*/ 1838632 h 1858297"/>
              <a:gd name="connsiteX2" fmla="*/ 1936955 w 6499123"/>
              <a:gd name="connsiteY2" fmla="*/ 1858297 h 1858297"/>
              <a:gd name="connsiteX3" fmla="*/ 0 w 6499123"/>
              <a:gd name="connsiteY3" fmla="*/ 0 h 1858297"/>
              <a:gd name="connsiteX0" fmla="*/ 0 w 6484946"/>
              <a:gd name="connsiteY0" fmla="*/ 0 h 1859897"/>
              <a:gd name="connsiteX1" fmla="*/ 6484946 w 6484946"/>
              <a:gd name="connsiteY1" fmla="*/ 1859897 h 1859897"/>
              <a:gd name="connsiteX2" fmla="*/ 1936955 w 6484946"/>
              <a:gd name="connsiteY2" fmla="*/ 1858297 h 1859897"/>
              <a:gd name="connsiteX3" fmla="*/ 0 w 6484946"/>
              <a:gd name="connsiteY3" fmla="*/ 0 h 18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4946" h="1859897">
                <a:moveTo>
                  <a:pt x="0" y="0"/>
                </a:moveTo>
                <a:lnTo>
                  <a:pt x="6484946" y="1859897"/>
                </a:lnTo>
                <a:lnTo>
                  <a:pt x="1936955" y="1858297"/>
                </a:lnTo>
                <a:lnTo>
                  <a:pt x="0" y="0"/>
                </a:lnTo>
                <a:close/>
              </a:path>
            </a:pathLst>
          </a:custGeom>
          <a:solidFill>
            <a:srgbClr val="FF6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71599A4B-8C59-FB14-FDBD-C5D82D7CC438}"/>
              </a:ext>
            </a:extLst>
          </p:cNvPr>
          <p:cNvSpPr/>
          <p:nvPr userDrawn="1"/>
        </p:nvSpPr>
        <p:spPr>
          <a:xfrm>
            <a:off x="-15321" y="5018837"/>
            <a:ext cx="1941300" cy="1847321"/>
          </a:xfrm>
          <a:custGeom>
            <a:avLst/>
            <a:gdLst>
              <a:gd name="connsiteX0" fmla="*/ 0 w 1927123"/>
              <a:gd name="connsiteY0" fmla="*/ 0 h 1818968"/>
              <a:gd name="connsiteX1" fmla="*/ 0 w 1927123"/>
              <a:gd name="connsiteY1" fmla="*/ 1809136 h 1818968"/>
              <a:gd name="connsiteX2" fmla="*/ 1927123 w 1927123"/>
              <a:gd name="connsiteY2" fmla="*/ 1818968 h 1818968"/>
              <a:gd name="connsiteX3" fmla="*/ 0 w 1927123"/>
              <a:gd name="connsiteY3" fmla="*/ 0 h 1818968"/>
              <a:gd name="connsiteX0" fmla="*/ 14177 w 1927123"/>
              <a:gd name="connsiteY0" fmla="*/ 0 h 1826056"/>
              <a:gd name="connsiteX1" fmla="*/ 0 w 1927123"/>
              <a:gd name="connsiteY1" fmla="*/ 1816224 h 1826056"/>
              <a:gd name="connsiteX2" fmla="*/ 1927123 w 1927123"/>
              <a:gd name="connsiteY2" fmla="*/ 1826056 h 1826056"/>
              <a:gd name="connsiteX3" fmla="*/ 14177 w 1927123"/>
              <a:gd name="connsiteY3" fmla="*/ 0 h 1826056"/>
              <a:gd name="connsiteX0" fmla="*/ 0 w 1941300"/>
              <a:gd name="connsiteY0" fmla="*/ 0 h 1847321"/>
              <a:gd name="connsiteX1" fmla="*/ 14177 w 1941300"/>
              <a:gd name="connsiteY1" fmla="*/ 1837489 h 1847321"/>
              <a:gd name="connsiteX2" fmla="*/ 1941300 w 1941300"/>
              <a:gd name="connsiteY2" fmla="*/ 1847321 h 1847321"/>
              <a:gd name="connsiteX3" fmla="*/ 0 w 1941300"/>
              <a:gd name="connsiteY3" fmla="*/ 0 h 184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00" h="1847321">
                <a:moveTo>
                  <a:pt x="0" y="0"/>
                </a:moveTo>
                <a:lnTo>
                  <a:pt x="14177" y="1837489"/>
                </a:lnTo>
                <a:lnTo>
                  <a:pt x="1941300" y="1847321"/>
                </a:ln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87F9177D-9BA4-99FB-545A-51C071A882B9}"/>
              </a:ext>
            </a:extLst>
          </p:cNvPr>
          <p:cNvSpPr/>
          <p:nvPr userDrawn="1"/>
        </p:nvSpPr>
        <p:spPr>
          <a:xfrm>
            <a:off x="-39328" y="-1088519"/>
            <a:ext cx="5329084" cy="2359742"/>
          </a:xfrm>
          <a:custGeom>
            <a:avLst/>
            <a:gdLst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9833 w 5329084"/>
              <a:gd name="connsiteY2" fmla="*/ 0 h 2359742"/>
              <a:gd name="connsiteX3" fmla="*/ 0 w 5329084"/>
              <a:gd name="connsiteY3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349513 w 5329084"/>
              <a:gd name="connsiteY2" fmla="*/ 276789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090206 w 5329084"/>
              <a:gd name="connsiteY2" fmla="*/ 79540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2032 w 5329084"/>
              <a:gd name="connsiteY2" fmla="*/ 104106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084" h="2359742">
                <a:moveTo>
                  <a:pt x="0" y="2359742"/>
                </a:moveTo>
                <a:lnTo>
                  <a:pt x="5329084" y="1061884"/>
                </a:lnTo>
                <a:lnTo>
                  <a:pt x="12032" y="1041064"/>
                </a:lnTo>
                <a:lnTo>
                  <a:pt x="9833" y="0"/>
                </a:lnTo>
                <a:cubicBezTo>
                  <a:pt x="6555" y="786581"/>
                  <a:pt x="3278" y="1573161"/>
                  <a:pt x="0" y="2359742"/>
                </a:cubicBez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69280" y="2376805"/>
            <a:ext cx="5013960" cy="1325563"/>
          </a:xfrm>
        </p:spPr>
        <p:txBody>
          <a:bodyPr rtlCol="0" anchor="b"/>
          <a:lstStyle>
            <a:lvl1pPr>
              <a:defRPr b="1">
                <a:solidFill>
                  <a:srgbClr val="4C5270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69280" y="4150042"/>
            <a:ext cx="5013960" cy="1961198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4C527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 dirty="0"/>
              <a:t>Textmasterformat durch Klicken bearbeiten</a:t>
            </a:r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9ECA7294-D791-453A-AEDA-C7BC2C83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 dirty="0"/>
              <a:t>29.7.20XX</a:t>
            </a:r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E3F008A3-FE03-4B55-99DE-C66C7215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 dirty="0"/>
              <a:t>Mitarbeiterorientierung</a:t>
            </a:r>
          </a:p>
        </p:txBody>
      </p:sp>
      <p:sp>
        <p:nvSpPr>
          <p:cNvPr id="10" name="Foliennummernplatzhalter 6">
            <a:extLst>
              <a:ext uri="{FF2B5EF4-FFF2-40B4-BE49-F238E27FC236}">
                <a16:creationId xmlns:a16="http://schemas.microsoft.com/office/drawing/2014/main" id="{561AA2A7-90C9-48FA-A998-4CB16275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fld id="{B5CEABB6-07DC-46E8-9B57-56EC44A396E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964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00264AD8-0463-23D0-9202-D20A4A61F0C5}"/>
              </a:ext>
            </a:extLst>
          </p:cNvPr>
          <p:cNvSpPr/>
          <p:nvPr userDrawn="1"/>
        </p:nvSpPr>
        <p:spPr>
          <a:xfrm>
            <a:off x="-58992" y="5003518"/>
            <a:ext cx="6499123" cy="1858297"/>
          </a:xfrm>
          <a:custGeom>
            <a:avLst/>
            <a:gdLst>
              <a:gd name="connsiteX0" fmla="*/ 0 w 6499123"/>
              <a:gd name="connsiteY0" fmla="*/ 0 h 1858297"/>
              <a:gd name="connsiteX1" fmla="*/ 6499123 w 6499123"/>
              <a:gd name="connsiteY1" fmla="*/ 1838632 h 1858297"/>
              <a:gd name="connsiteX2" fmla="*/ 1936955 w 6499123"/>
              <a:gd name="connsiteY2" fmla="*/ 1858297 h 1858297"/>
              <a:gd name="connsiteX3" fmla="*/ 0 w 6499123"/>
              <a:gd name="connsiteY3" fmla="*/ 0 h 185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9123" h="1858297">
                <a:moveTo>
                  <a:pt x="0" y="0"/>
                </a:moveTo>
                <a:lnTo>
                  <a:pt x="6499123" y="1838632"/>
                </a:lnTo>
                <a:lnTo>
                  <a:pt x="1936955" y="1858297"/>
                </a:lnTo>
                <a:lnTo>
                  <a:pt x="0" y="0"/>
                </a:lnTo>
                <a:close/>
              </a:path>
            </a:pathLst>
          </a:custGeom>
          <a:solidFill>
            <a:srgbClr val="FF6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4C18C05C-F850-5D5E-2245-21F0CE2D5E06}"/>
              </a:ext>
            </a:extLst>
          </p:cNvPr>
          <p:cNvSpPr/>
          <p:nvPr userDrawn="1"/>
        </p:nvSpPr>
        <p:spPr>
          <a:xfrm>
            <a:off x="-29496" y="5033015"/>
            <a:ext cx="1927123" cy="1818968"/>
          </a:xfrm>
          <a:custGeom>
            <a:avLst/>
            <a:gdLst>
              <a:gd name="connsiteX0" fmla="*/ 0 w 1927123"/>
              <a:gd name="connsiteY0" fmla="*/ 0 h 1818968"/>
              <a:gd name="connsiteX1" fmla="*/ 0 w 1927123"/>
              <a:gd name="connsiteY1" fmla="*/ 1809136 h 1818968"/>
              <a:gd name="connsiteX2" fmla="*/ 1927123 w 1927123"/>
              <a:gd name="connsiteY2" fmla="*/ 1818968 h 1818968"/>
              <a:gd name="connsiteX3" fmla="*/ 0 w 1927123"/>
              <a:gd name="connsiteY3" fmla="*/ 0 h 181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7123" h="1818968">
                <a:moveTo>
                  <a:pt x="0" y="0"/>
                </a:moveTo>
                <a:lnTo>
                  <a:pt x="0" y="1809136"/>
                </a:lnTo>
                <a:lnTo>
                  <a:pt x="1927123" y="1818968"/>
                </a:ln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313571"/>
            <a:ext cx="4419600" cy="1659716"/>
          </a:xfrm>
        </p:spPr>
        <p:txBody>
          <a:bodyPr rtlCol="0" anchor="ctr">
            <a:normAutofit/>
          </a:bodyPr>
          <a:lstStyle>
            <a:lvl1pPr algn="ctr">
              <a:defRPr sz="5400"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72402" y="2348318"/>
            <a:ext cx="2743200" cy="165971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rgbClr val="4C527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2857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29.7.20XX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2514600" cy="365125"/>
          </a:xfrm>
        </p:spPr>
        <p:txBody>
          <a:bodyPr rtlCol="0"/>
          <a:lstStyle>
            <a:lvl1pPr algn="r"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Mitarbeiterorientierung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fld id="{B5CEABB6-07DC-46E8-9B57-56EC44A396E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A32C6DDE-9A6E-0ED6-0470-73916FD8600F}"/>
              </a:ext>
            </a:extLst>
          </p:cNvPr>
          <p:cNvSpPr/>
          <p:nvPr userDrawn="1"/>
        </p:nvSpPr>
        <p:spPr>
          <a:xfrm>
            <a:off x="-39328" y="-1109302"/>
            <a:ext cx="5329084" cy="2359742"/>
          </a:xfrm>
          <a:custGeom>
            <a:avLst/>
            <a:gdLst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9833 w 5329084"/>
              <a:gd name="connsiteY2" fmla="*/ 0 h 2359742"/>
              <a:gd name="connsiteX3" fmla="*/ 0 w 5329084"/>
              <a:gd name="connsiteY3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349513 w 5329084"/>
              <a:gd name="connsiteY2" fmla="*/ 276789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090206 w 5329084"/>
              <a:gd name="connsiteY2" fmla="*/ 79540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2032 w 5329084"/>
              <a:gd name="connsiteY2" fmla="*/ 104106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084" h="2359742">
                <a:moveTo>
                  <a:pt x="0" y="2359742"/>
                </a:moveTo>
                <a:lnTo>
                  <a:pt x="5329084" y="1061884"/>
                </a:lnTo>
                <a:lnTo>
                  <a:pt x="12032" y="1041064"/>
                </a:lnTo>
                <a:lnTo>
                  <a:pt x="9833" y="0"/>
                </a:lnTo>
                <a:cubicBezTo>
                  <a:pt x="6555" y="786581"/>
                  <a:pt x="3278" y="1573161"/>
                  <a:pt x="0" y="2359742"/>
                </a:cubicBez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4909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2CCF4B40-DF77-8365-7734-79F06497070F}"/>
              </a:ext>
            </a:extLst>
          </p:cNvPr>
          <p:cNvSpPr/>
          <p:nvPr userDrawn="1"/>
        </p:nvSpPr>
        <p:spPr>
          <a:xfrm>
            <a:off x="-2868" y="5019367"/>
            <a:ext cx="6499123" cy="1858297"/>
          </a:xfrm>
          <a:custGeom>
            <a:avLst/>
            <a:gdLst>
              <a:gd name="connsiteX0" fmla="*/ 0 w 6499123"/>
              <a:gd name="connsiteY0" fmla="*/ 0 h 1858297"/>
              <a:gd name="connsiteX1" fmla="*/ 6499123 w 6499123"/>
              <a:gd name="connsiteY1" fmla="*/ 1838632 h 1858297"/>
              <a:gd name="connsiteX2" fmla="*/ 1936955 w 6499123"/>
              <a:gd name="connsiteY2" fmla="*/ 1858297 h 1858297"/>
              <a:gd name="connsiteX3" fmla="*/ 0 w 6499123"/>
              <a:gd name="connsiteY3" fmla="*/ 0 h 185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9123" h="1858297">
                <a:moveTo>
                  <a:pt x="0" y="0"/>
                </a:moveTo>
                <a:lnTo>
                  <a:pt x="6499123" y="1838632"/>
                </a:lnTo>
                <a:lnTo>
                  <a:pt x="1936955" y="1858297"/>
                </a:lnTo>
                <a:lnTo>
                  <a:pt x="0" y="0"/>
                </a:lnTo>
                <a:close/>
              </a:path>
            </a:pathLst>
          </a:custGeom>
          <a:solidFill>
            <a:srgbClr val="96AD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00BE37EC-6071-145A-0F88-C5341AA8684C}"/>
              </a:ext>
            </a:extLst>
          </p:cNvPr>
          <p:cNvSpPr/>
          <p:nvPr userDrawn="1"/>
        </p:nvSpPr>
        <p:spPr>
          <a:xfrm>
            <a:off x="-2868" y="5039032"/>
            <a:ext cx="1927123" cy="1818968"/>
          </a:xfrm>
          <a:custGeom>
            <a:avLst/>
            <a:gdLst>
              <a:gd name="connsiteX0" fmla="*/ 0 w 1927123"/>
              <a:gd name="connsiteY0" fmla="*/ 0 h 1818968"/>
              <a:gd name="connsiteX1" fmla="*/ 0 w 1927123"/>
              <a:gd name="connsiteY1" fmla="*/ 1809136 h 1818968"/>
              <a:gd name="connsiteX2" fmla="*/ 1927123 w 1927123"/>
              <a:gd name="connsiteY2" fmla="*/ 1818968 h 1818968"/>
              <a:gd name="connsiteX3" fmla="*/ 0 w 1927123"/>
              <a:gd name="connsiteY3" fmla="*/ 0 h 181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7123" h="1818968">
                <a:moveTo>
                  <a:pt x="0" y="0"/>
                </a:moveTo>
                <a:lnTo>
                  <a:pt x="0" y="1809136"/>
                </a:lnTo>
                <a:lnTo>
                  <a:pt x="1927123" y="1818968"/>
                </a:lnTo>
                <a:lnTo>
                  <a:pt x="0" y="0"/>
                </a:lnTo>
                <a:close/>
              </a:path>
            </a:pathLst>
          </a:custGeom>
          <a:solidFill>
            <a:srgbClr val="15A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8137" y="2812142"/>
            <a:ext cx="10515600" cy="3080657"/>
          </a:xfrm>
        </p:spPr>
        <p:txBody>
          <a:bodyPr rtlCol="0" anchor="ctr"/>
          <a:lstStyle>
            <a:lvl1pPr>
              <a:defRPr sz="6000" b="1">
                <a:solidFill>
                  <a:srgbClr val="4C5270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7A24FD14-2642-9DA6-07F5-B7CA9F329B96}"/>
              </a:ext>
            </a:extLst>
          </p:cNvPr>
          <p:cNvSpPr/>
          <p:nvPr userDrawn="1"/>
        </p:nvSpPr>
        <p:spPr>
          <a:xfrm>
            <a:off x="5142271" y="4926780"/>
            <a:ext cx="7039897" cy="1932039"/>
          </a:xfrm>
          <a:prstGeom prst="triangle">
            <a:avLst>
              <a:gd name="adj" fmla="val 99721"/>
            </a:avLst>
          </a:prstGeom>
          <a:solidFill>
            <a:srgbClr val="0B5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51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4F0FC09C-00A2-C8BC-D993-76DD7C10250A}"/>
              </a:ext>
            </a:extLst>
          </p:cNvPr>
          <p:cNvSpPr/>
          <p:nvPr userDrawn="1"/>
        </p:nvSpPr>
        <p:spPr>
          <a:xfrm>
            <a:off x="-58992" y="5003518"/>
            <a:ext cx="6499123" cy="1858297"/>
          </a:xfrm>
          <a:custGeom>
            <a:avLst/>
            <a:gdLst>
              <a:gd name="connsiteX0" fmla="*/ 0 w 6499123"/>
              <a:gd name="connsiteY0" fmla="*/ 0 h 1858297"/>
              <a:gd name="connsiteX1" fmla="*/ 6499123 w 6499123"/>
              <a:gd name="connsiteY1" fmla="*/ 1838632 h 1858297"/>
              <a:gd name="connsiteX2" fmla="*/ 1936955 w 6499123"/>
              <a:gd name="connsiteY2" fmla="*/ 1858297 h 1858297"/>
              <a:gd name="connsiteX3" fmla="*/ 0 w 6499123"/>
              <a:gd name="connsiteY3" fmla="*/ 0 h 1858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9123" h="1858297">
                <a:moveTo>
                  <a:pt x="0" y="0"/>
                </a:moveTo>
                <a:lnTo>
                  <a:pt x="6499123" y="1838632"/>
                </a:lnTo>
                <a:lnTo>
                  <a:pt x="1936955" y="1858297"/>
                </a:lnTo>
                <a:lnTo>
                  <a:pt x="0" y="0"/>
                </a:lnTo>
                <a:close/>
              </a:path>
            </a:pathLst>
          </a:custGeom>
          <a:solidFill>
            <a:srgbClr val="FF6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6D0A8A08-F723-ED4C-3E6C-B18DE86FA2BF}"/>
              </a:ext>
            </a:extLst>
          </p:cNvPr>
          <p:cNvSpPr/>
          <p:nvPr userDrawn="1"/>
        </p:nvSpPr>
        <p:spPr>
          <a:xfrm>
            <a:off x="-29496" y="5033015"/>
            <a:ext cx="1927123" cy="1818968"/>
          </a:xfrm>
          <a:custGeom>
            <a:avLst/>
            <a:gdLst>
              <a:gd name="connsiteX0" fmla="*/ 0 w 1927123"/>
              <a:gd name="connsiteY0" fmla="*/ 0 h 1818968"/>
              <a:gd name="connsiteX1" fmla="*/ 0 w 1927123"/>
              <a:gd name="connsiteY1" fmla="*/ 1809136 h 1818968"/>
              <a:gd name="connsiteX2" fmla="*/ 1927123 w 1927123"/>
              <a:gd name="connsiteY2" fmla="*/ 1818968 h 1818968"/>
              <a:gd name="connsiteX3" fmla="*/ 0 w 1927123"/>
              <a:gd name="connsiteY3" fmla="*/ 0 h 181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7123" h="1818968">
                <a:moveTo>
                  <a:pt x="0" y="0"/>
                </a:moveTo>
                <a:lnTo>
                  <a:pt x="0" y="1809136"/>
                </a:lnTo>
                <a:lnTo>
                  <a:pt x="1927123" y="1818968"/>
                </a:ln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Bildplatzhalter 15">
            <a:extLst>
              <a:ext uri="{FF2B5EF4-FFF2-40B4-BE49-F238E27FC236}">
                <a16:creationId xmlns:a16="http://schemas.microsoft.com/office/drawing/2014/main" id="{A74BA5A7-7918-4C65-BAAB-14B3A1E2B4E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1521612" y="2601972"/>
            <a:ext cx="1476000" cy="1476000"/>
          </a:xfrm>
          <a:noFill/>
          <a:ln w="396875" cap="sq">
            <a:solidFill>
              <a:srgbClr val="4C52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de-DE" noProof="0"/>
              <a:t>Klicken Sie, um ein Bild hinzuzufügen.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0C5DF728-AFC5-467F-86BF-45BBD778725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079382" y="2601972"/>
            <a:ext cx="1476000" cy="1476000"/>
          </a:xfrm>
          <a:noFill/>
          <a:ln w="396875" cap="sq">
            <a:solidFill>
              <a:srgbClr val="4C52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de-DE" noProof="0"/>
              <a:t>Klicken Sie, um ein Bild hinzuzufügen.</a:t>
            </a:r>
          </a:p>
        </p:txBody>
      </p:sp>
      <p:sp>
        <p:nvSpPr>
          <p:cNvPr id="8" name="Bildplatzhalter 15">
            <a:extLst>
              <a:ext uri="{FF2B5EF4-FFF2-40B4-BE49-F238E27FC236}">
                <a16:creationId xmlns:a16="http://schemas.microsoft.com/office/drawing/2014/main" id="{BBFE7B80-0990-424B-A099-BFECB5508302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637152" y="2601972"/>
            <a:ext cx="1476000" cy="1476000"/>
          </a:xfrm>
          <a:noFill/>
          <a:ln w="396875" cap="sq">
            <a:solidFill>
              <a:srgbClr val="4C52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de-DE" noProof="0"/>
              <a:t>Klicken Sie, um ein Bild hinzuzufügen.</a:t>
            </a:r>
          </a:p>
        </p:txBody>
      </p:sp>
      <p:sp>
        <p:nvSpPr>
          <p:cNvPr id="9" name="Bildplatzhalter 15">
            <a:extLst>
              <a:ext uri="{FF2B5EF4-FFF2-40B4-BE49-F238E27FC236}">
                <a16:creationId xmlns:a16="http://schemas.microsoft.com/office/drawing/2014/main" id="{5B4A0F3D-F23F-4072-9FF5-6CFE888CE1E0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9194922" y="2601972"/>
            <a:ext cx="1476000" cy="1476000"/>
          </a:xfrm>
          <a:noFill/>
          <a:ln w="396875" cap="sq">
            <a:solidFill>
              <a:srgbClr val="4C52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de-DE" noProof="0"/>
              <a:t>Klicken Sie, um ein Bild hinzuzufügen.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14F97182-060B-42D4-9BD6-AADEBB4691F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214950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rgbClr val="4C5270"/>
                </a:solidFill>
                <a:latin typeface="+mj-lt"/>
              </a:defRPr>
            </a:lvl1pPr>
          </a:lstStyle>
          <a:p>
            <a:pPr lvl="0" rtl="0"/>
            <a:r>
              <a:rPr lang="de-DE" noProof="0" dirty="0"/>
              <a:t>Name</a:t>
            </a:r>
          </a:p>
        </p:txBody>
      </p:sp>
      <p:sp>
        <p:nvSpPr>
          <p:cNvPr id="12" name="Textplatzhalter 8">
            <a:extLst>
              <a:ext uri="{FF2B5EF4-FFF2-40B4-BE49-F238E27FC236}">
                <a16:creationId xmlns:a16="http://schemas.microsoft.com/office/drawing/2014/main" id="{0C32DCEC-D4CF-4F91-ABA7-22726A1E992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214950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04BECAB1-5EBD-4BC7-8F7A-8B4CA80746C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764623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rgbClr val="4C5270"/>
                </a:solidFill>
                <a:latin typeface="+mj-lt"/>
              </a:defRPr>
            </a:lvl1pPr>
          </a:lstStyle>
          <a:p>
            <a:pPr lvl="0" rtl="0"/>
            <a:r>
              <a:rPr lang="de-DE" noProof="0" dirty="0"/>
              <a:t>Name</a:t>
            </a:r>
          </a:p>
        </p:txBody>
      </p:sp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8D671F83-5A25-4513-86E5-FFBF3BF3106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764623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F6EE3639-A148-489C-A695-7EA2313AEF3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4296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rgbClr val="4C5270"/>
                </a:solidFill>
                <a:latin typeface="+mj-lt"/>
              </a:defRPr>
            </a:lvl1pPr>
          </a:lstStyle>
          <a:p>
            <a:pPr lvl="0" rtl="0"/>
            <a:r>
              <a:rPr lang="de-DE" noProof="0" dirty="0"/>
              <a:t>Name</a:t>
            </a: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BB55BB21-9247-450C-9A9D-D2AD9161E10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314296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sp>
        <p:nvSpPr>
          <p:cNvPr id="22" name="Textplatzhalter 8">
            <a:extLst>
              <a:ext uri="{FF2B5EF4-FFF2-40B4-BE49-F238E27FC236}">
                <a16:creationId xmlns:a16="http://schemas.microsoft.com/office/drawing/2014/main" id="{934A7F7B-4591-45E6-AF17-EC81162B733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863969" y="4624131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rgbClr val="4C5270"/>
                </a:solidFill>
                <a:latin typeface="+mj-lt"/>
              </a:defRPr>
            </a:lvl1pPr>
          </a:lstStyle>
          <a:p>
            <a:pPr lvl="0" rtl="0"/>
            <a:r>
              <a:rPr lang="de-DE" noProof="0" dirty="0"/>
              <a:t>Name</a:t>
            </a: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730702B6-2129-4FAB-8868-58B59C11FFC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863969" y="4993009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sp>
        <p:nvSpPr>
          <p:cNvPr id="24" name="Datumsplatzhalter 4">
            <a:extLst>
              <a:ext uri="{FF2B5EF4-FFF2-40B4-BE49-F238E27FC236}">
                <a16:creationId xmlns:a16="http://schemas.microsoft.com/office/drawing/2014/main" id="{AD0AC7DB-F500-41DA-8326-3ED61B33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29.7.20XX</a:t>
            </a:r>
          </a:p>
        </p:txBody>
      </p:sp>
      <p:sp>
        <p:nvSpPr>
          <p:cNvPr id="25" name="Fußzeilenplatzhalter 5">
            <a:extLst>
              <a:ext uri="{FF2B5EF4-FFF2-40B4-BE49-F238E27FC236}">
                <a16:creationId xmlns:a16="http://schemas.microsoft.com/office/drawing/2014/main" id="{798612DF-528A-42D7-8634-25EFF615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Mitarbeiterorientierung</a:t>
            </a:r>
          </a:p>
        </p:txBody>
      </p:sp>
      <p:sp>
        <p:nvSpPr>
          <p:cNvPr id="26" name="Foliennummernplatzhalter 6">
            <a:extLst>
              <a:ext uri="{FF2B5EF4-FFF2-40B4-BE49-F238E27FC236}">
                <a16:creationId xmlns:a16="http://schemas.microsoft.com/office/drawing/2014/main" id="{1E3817B4-A707-4ACC-9CAC-E32B5E0A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51F9AA15-4422-179B-E6E3-19252F31F4D3}"/>
              </a:ext>
            </a:extLst>
          </p:cNvPr>
          <p:cNvSpPr/>
          <p:nvPr userDrawn="1"/>
        </p:nvSpPr>
        <p:spPr>
          <a:xfrm>
            <a:off x="2747015" y="6530"/>
            <a:ext cx="9458633" cy="1897626"/>
          </a:xfrm>
          <a:custGeom>
            <a:avLst/>
            <a:gdLst>
              <a:gd name="connsiteX0" fmla="*/ 0 w 9458633"/>
              <a:gd name="connsiteY0" fmla="*/ 0 h 1897626"/>
              <a:gd name="connsiteX1" fmla="*/ 8082117 w 9458633"/>
              <a:gd name="connsiteY1" fmla="*/ 9832 h 1897626"/>
              <a:gd name="connsiteX2" fmla="*/ 9458633 w 9458633"/>
              <a:gd name="connsiteY2" fmla="*/ 1897626 h 1897626"/>
              <a:gd name="connsiteX3" fmla="*/ 0 w 9458633"/>
              <a:gd name="connsiteY3" fmla="*/ 0 h 189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8633" h="1897626">
                <a:moveTo>
                  <a:pt x="0" y="0"/>
                </a:moveTo>
                <a:lnTo>
                  <a:pt x="8082117" y="9832"/>
                </a:lnTo>
                <a:lnTo>
                  <a:pt x="9458633" y="18976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3E987079-E43F-D5A3-4CC1-89FDA10052E7}"/>
              </a:ext>
            </a:extLst>
          </p:cNvPr>
          <p:cNvSpPr/>
          <p:nvPr userDrawn="1"/>
        </p:nvSpPr>
        <p:spPr>
          <a:xfrm>
            <a:off x="10799636" y="16362"/>
            <a:ext cx="1386348" cy="1877961"/>
          </a:xfrm>
          <a:custGeom>
            <a:avLst/>
            <a:gdLst>
              <a:gd name="connsiteX0" fmla="*/ 0 w 1386348"/>
              <a:gd name="connsiteY0" fmla="*/ 0 h 1877961"/>
              <a:gd name="connsiteX1" fmla="*/ 1376516 w 1386348"/>
              <a:gd name="connsiteY1" fmla="*/ 9832 h 1877961"/>
              <a:gd name="connsiteX2" fmla="*/ 1386348 w 1386348"/>
              <a:gd name="connsiteY2" fmla="*/ 1877961 h 1877961"/>
              <a:gd name="connsiteX3" fmla="*/ 0 w 1386348"/>
              <a:gd name="connsiteY3" fmla="*/ 0 h 187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1877961">
                <a:moveTo>
                  <a:pt x="0" y="0"/>
                </a:moveTo>
                <a:lnTo>
                  <a:pt x="1376516" y="9832"/>
                </a:lnTo>
                <a:cubicBezTo>
                  <a:pt x="1379793" y="632542"/>
                  <a:pt x="1383071" y="1255251"/>
                  <a:pt x="1386348" y="18779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 b="1">
                <a:solidFill>
                  <a:srgbClr val="4C5270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9379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B98F3F2F-37F1-D2BE-E66E-68A01CDE0A6B}"/>
              </a:ext>
            </a:extLst>
          </p:cNvPr>
          <p:cNvSpPr/>
          <p:nvPr userDrawn="1"/>
        </p:nvSpPr>
        <p:spPr>
          <a:xfrm>
            <a:off x="-30640" y="5003518"/>
            <a:ext cx="6484946" cy="1859897"/>
          </a:xfrm>
          <a:custGeom>
            <a:avLst/>
            <a:gdLst>
              <a:gd name="connsiteX0" fmla="*/ 0 w 6499123"/>
              <a:gd name="connsiteY0" fmla="*/ 0 h 1858297"/>
              <a:gd name="connsiteX1" fmla="*/ 6499123 w 6499123"/>
              <a:gd name="connsiteY1" fmla="*/ 1838632 h 1858297"/>
              <a:gd name="connsiteX2" fmla="*/ 1936955 w 6499123"/>
              <a:gd name="connsiteY2" fmla="*/ 1858297 h 1858297"/>
              <a:gd name="connsiteX3" fmla="*/ 0 w 6499123"/>
              <a:gd name="connsiteY3" fmla="*/ 0 h 1858297"/>
              <a:gd name="connsiteX0" fmla="*/ 0 w 6484946"/>
              <a:gd name="connsiteY0" fmla="*/ 0 h 1859897"/>
              <a:gd name="connsiteX1" fmla="*/ 6484946 w 6484946"/>
              <a:gd name="connsiteY1" fmla="*/ 1859897 h 1859897"/>
              <a:gd name="connsiteX2" fmla="*/ 1936955 w 6484946"/>
              <a:gd name="connsiteY2" fmla="*/ 1858297 h 1859897"/>
              <a:gd name="connsiteX3" fmla="*/ 0 w 6484946"/>
              <a:gd name="connsiteY3" fmla="*/ 0 h 18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4946" h="1859897">
                <a:moveTo>
                  <a:pt x="0" y="0"/>
                </a:moveTo>
                <a:lnTo>
                  <a:pt x="6484946" y="1859897"/>
                </a:lnTo>
                <a:lnTo>
                  <a:pt x="1936955" y="1858297"/>
                </a:lnTo>
                <a:lnTo>
                  <a:pt x="0" y="0"/>
                </a:lnTo>
                <a:close/>
              </a:path>
            </a:pathLst>
          </a:custGeom>
          <a:solidFill>
            <a:srgbClr val="FF6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420E7A23-1BAB-2C54-D75D-1C984F534E9F}"/>
              </a:ext>
            </a:extLst>
          </p:cNvPr>
          <p:cNvSpPr/>
          <p:nvPr userDrawn="1"/>
        </p:nvSpPr>
        <p:spPr>
          <a:xfrm>
            <a:off x="-15321" y="5018837"/>
            <a:ext cx="1941300" cy="1847321"/>
          </a:xfrm>
          <a:custGeom>
            <a:avLst/>
            <a:gdLst>
              <a:gd name="connsiteX0" fmla="*/ 0 w 1927123"/>
              <a:gd name="connsiteY0" fmla="*/ 0 h 1818968"/>
              <a:gd name="connsiteX1" fmla="*/ 0 w 1927123"/>
              <a:gd name="connsiteY1" fmla="*/ 1809136 h 1818968"/>
              <a:gd name="connsiteX2" fmla="*/ 1927123 w 1927123"/>
              <a:gd name="connsiteY2" fmla="*/ 1818968 h 1818968"/>
              <a:gd name="connsiteX3" fmla="*/ 0 w 1927123"/>
              <a:gd name="connsiteY3" fmla="*/ 0 h 1818968"/>
              <a:gd name="connsiteX0" fmla="*/ 14177 w 1927123"/>
              <a:gd name="connsiteY0" fmla="*/ 0 h 1826056"/>
              <a:gd name="connsiteX1" fmla="*/ 0 w 1927123"/>
              <a:gd name="connsiteY1" fmla="*/ 1816224 h 1826056"/>
              <a:gd name="connsiteX2" fmla="*/ 1927123 w 1927123"/>
              <a:gd name="connsiteY2" fmla="*/ 1826056 h 1826056"/>
              <a:gd name="connsiteX3" fmla="*/ 14177 w 1927123"/>
              <a:gd name="connsiteY3" fmla="*/ 0 h 1826056"/>
              <a:gd name="connsiteX0" fmla="*/ 0 w 1941300"/>
              <a:gd name="connsiteY0" fmla="*/ 0 h 1847321"/>
              <a:gd name="connsiteX1" fmla="*/ 14177 w 1941300"/>
              <a:gd name="connsiteY1" fmla="*/ 1837489 h 1847321"/>
              <a:gd name="connsiteX2" fmla="*/ 1941300 w 1941300"/>
              <a:gd name="connsiteY2" fmla="*/ 1847321 h 1847321"/>
              <a:gd name="connsiteX3" fmla="*/ 0 w 1941300"/>
              <a:gd name="connsiteY3" fmla="*/ 0 h 184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00" h="1847321">
                <a:moveTo>
                  <a:pt x="0" y="0"/>
                </a:moveTo>
                <a:lnTo>
                  <a:pt x="14177" y="1837489"/>
                </a:lnTo>
                <a:lnTo>
                  <a:pt x="1941300" y="1847321"/>
                </a:ln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69280" y="822325"/>
            <a:ext cx="5684520" cy="1325563"/>
          </a:xfrm>
        </p:spPr>
        <p:txBody>
          <a:bodyPr rtlCol="0" anchor="b"/>
          <a:lstStyle>
            <a:lvl1pPr>
              <a:defRPr b="1">
                <a:solidFill>
                  <a:srgbClr val="4C5270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69280" y="2595562"/>
            <a:ext cx="5684520" cy="318103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4C527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 dirty="0"/>
              <a:t>Textmasterformat durch Klicken bearbeiten</a:t>
            </a:r>
          </a:p>
        </p:txBody>
      </p:sp>
      <p:sp>
        <p:nvSpPr>
          <p:cNvPr id="21" name="Datumsplatzhalter 4">
            <a:extLst>
              <a:ext uri="{FF2B5EF4-FFF2-40B4-BE49-F238E27FC236}">
                <a16:creationId xmlns:a16="http://schemas.microsoft.com/office/drawing/2014/main" id="{2FF674D8-A0B1-4D60-AB18-A733984F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/>
              <a:t>29.7.20XX</a:t>
            </a:r>
            <a:endParaRPr lang="de-DE" dirty="0"/>
          </a:p>
        </p:txBody>
      </p:sp>
      <p:sp>
        <p:nvSpPr>
          <p:cNvPr id="22" name="Fußzeilenplatzhalter 5">
            <a:extLst>
              <a:ext uri="{FF2B5EF4-FFF2-40B4-BE49-F238E27FC236}">
                <a16:creationId xmlns:a16="http://schemas.microsoft.com/office/drawing/2014/main" id="{7E0AFFFB-7406-40B3-B2D5-18288BEA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de-DE" dirty="0">
                <a:solidFill>
                  <a:srgbClr val="4C5270"/>
                </a:solidFill>
              </a:rPr>
              <a:t>Mitarbeiterorientierung</a:t>
            </a:r>
          </a:p>
        </p:txBody>
      </p:sp>
      <p:sp>
        <p:nvSpPr>
          <p:cNvPr id="23" name="Foliennummernplatzhalter 6">
            <a:extLst>
              <a:ext uri="{FF2B5EF4-FFF2-40B4-BE49-F238E27FC236}">
                <a16:creationId xmlns:a16="http://schemas.microsoft.com/office/drawing/2014/main" id="{0D2AF818-9E4C-485A-8EA3-3BD5917D5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fld id="{B5CEABB6-07DC-46E8-9B57-56EC44A396E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7C95ECA8-9E49-4FD7-E16A-2B479DF4F415}"/>
              </a:ext>
            </a:extLst>
          </p:cNvPr>
          <p:cNvSpPr/>
          <p:nvPr userDrawn="1"/>
        </p:nvSpPr>
        <p:spPr>
          <a:xfrm>
            <a:off x="-39328" y="-1088519"/>
            <a:ext cx="5329084" cy="2359742"/>
          </a:xfrm>
          <a:custGeom>
            <a:avLst/>
            <a:gdLst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9833 w 5329084"/>
              <a:gd name="connsiteY2" fmla="*/ 0 h 2359742"/>
              <a:gd name="connsiteX3" fmla="*/ 0 w 5329084"/>
              <a:gd name="connsiteY3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349513 w 5329084"/>
              <a:gd name="connsiteY2" fmla="*/ 276789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090206 w 5329084"/>
              <a:gd name="connsiteY2" fmla="*/ 79540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2032 w 5329084"/>
              <a:gd name="connsiteY2" fmla="*/ 104106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084" h="2359742">
                <a:moveTo>
                  <a:pt x="0" y="2359742"/>
                </a:moveTo>
                <a:lnTo>
                  <a:pt x="5329084" y="1061884"/>
                </a:lnTo>
                <a:lnTo>
                  <a:pt x="12032" y="1041064"/>
                </a:lnTo>
                <a:lnTo>
                  <a:pt x="9833" y="0"/>
                </a:lnTo>
                <a:cubicBezTo>
                  <a:pt x="6555" y="786581"/>
                  <a:pt x="3278" y="1573161"/>
                  <a:pt x="0" y="2359742"/>
                </a:cubicBez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112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leichschenkliges Dreieck 5">
            <a:extLst>
              <a:ext uri="{FF2B5EF4-FFF2-40B4-BE49-F238E27FC236}">
                <a16:creationId xmlns:a16="http://schemas.microsoft.com/office/drawing/2014/main" id="{660340CC-5E77-CBD9-409E-F95EB2738273}"/>
              </a:ext>
            </a:extLst>
          </p:cNvPr>
          <p:cNvSpPr/>
          <p:nvPr userDrawn="1"/>
        </p:nvSpPr>
        <p:spPr>
          <a:xfrm>
            <a:off x="5142271" y="4939671"/>
            <a:ext cx="7048609" cy="1932039"/>
          </a:xfrm>
          <a:custGeom>
            <a:avLst/>
            <a:gdLst>
              <a:gd name="connsiteX0" fmla="*/ 0 w 7039897"/>
              <a:gd name="connsiteY0" fmla="*/ 1932039 h 1932039"/>
              <a:gd name="connsiteX1" fmla="*/ 7020256 w 7039897"/>
              <a:gd name="connsiteY1" fmla="*/ 0 h 1932039"/>
              <a:gd name="connsiteX2" fmla="*/ 7039897 w 7039897"/>
              <a:gd name="connsiteY2" fmla="*/ 1932039 h 1932039"/>
              <a:gd name="connsiteX3" fmla="*/ 0 w 7039897"/>
              <a:gd name="connsiteY3" fmla="*/ 1932039 h 1932039"/>
              <a:gd name="connsiteX0" fmla="*/ 0 w 7048609"/>
              <a:gd name="connsiteY0" fmla="*/ 1932039 h 1932039"/>
              <a:gd name="connsiteX1" fmla="*/ 7048609 w 7048609"/>
              <a:gd name="connsiteY1" fmla="*/ 0 h 1932039"/>
              <a:gd name="connsiteX2" fmla="*/ 7039897 w 7048609"/>
              <a:gd name="connsiteY2" fmla="*/ 1932039 h 1932039"/>
              <a:gd name="connsiteX3" fmla="*/ 0 w 7048609"/>
              <a:gd name="connsiteY3" fmla="*/ 1932039 h 193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609" h="1932039">
                <a:moveTo>
                  <a:pt x="0" y="1932039"/>
                </a:moveTo>
                <a:lnTo>
                  <a:pt x="7048609" y="0"/>
                </a:lnTo>
                <a:lnTo>
                  <a:pt x="7039897" y="1932039"/>
                </a:lnTo>
                <a:lnTo>
                  <a:pt x="0" y="1932039"/>
                </a:ln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22325"/>
            <a:ext cx="5684520" cy="1325563"/>
          </a:xfrm>
        </p:spPr>
        <p:txBody>
          <a:bodyPr rtlCol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595562"/>
            <a:ext cx="5684520" cy="4415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 dirty="0"/>
              <a:t>Textmasterformat durch Klicken bearbeiten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620C3808-5997-40A2-83EF-E2136C52EFE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38200" y="4529818"/>
            <a:ext cx="5684520" cy="44155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de-DE" noProof="0"/>
              <a:t>Textmasterformat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EAD9A34D-2599-4944-8F4B-6953690367E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200" y="3040514"/>
            <a:ext cx="5684520" cy="1106942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rgbClr val="4C527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4D123A04-698E-4E6B-BB2C-C4FCA2CFBB9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38200" y="4993888"/>
            <a:ext cx="5684520" cy="1106942"/>
          </a:xfrm>
        </p:spPr>
        <p:txBody>
          <a:bodyPr rtlCol="0"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rgbClr val="4C527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4" name="Datumsplatzhalter 4">
            <a:extLst>
              <a:ext uri="{FF2B5EF4-FFF2-40B4-BE49-F238E27FC236}">
                <a16:creationId xmlns:a16="http://schemas.microsoft.com/office/drawing/2014/main" id="{8BC6F0B0-7E88-4658-BED0-B126DDE797A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/>
              <a:t>29.7.20XX</a:t>
            </a:r>
            <a:endParaRPr lang="de-DE" dirty="0"/>
          </a:p>
        </p:txBody>
      </p:sp>
      <p:sp>
        <p:nvSpPr>
          <p:cNvPr id="15" name="Fußzeilenplatzhalter 5">
            <a:extLst>
              <a:ext uri="{FF2B5EF4-FFF2-40B4-BE49-F238E27FC236}">
                <a16:creationId xmlns:a16="http://schemas.microsoft.com/office/drawing/2014/main" id="{1B454B68-B7BD-4197-BF00-63964D76348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rgbClr val="FFC13A"/>
                </a:solidFill>
              </a:defRPr>
            </a:lvl1pPr>
          </a:lstStyle>
          <a:p>
            <a:r>
              <a:rPr lang="de-DE" dirty="0"/>
              <a:t>Mitarbeiterorientierung</a:t>
            </a:r>
          </a:p>
        </p:txBody>
      </p:sp>
      <p:sp>
        <p:nvSpPr>
          <p:cNvPr id="16" name="Foliennummernplatzhalter 6">
            <a:extLst>
              <a:ext uri="{FF2B5EF4-FFF2-40B4-BE49-F238E27FC236}">
                <a16:creationId xmlns:a16="http://schemas.microsoft.com/office/drawing/2014/main" id="{BAA42605-D696-484D-B611-62CB3140EAC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FFC13A"/>
                </a:solidFill>
              </a:defRPr>
            </a:lvl1pPr>
          </a:lstStyle>
          <a:p>
            <a:fld id="{B5CEABB6-07DC-46E8-9B57-56EC44A396E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693AF862-636B-2B42-72DC-379E5F55069C}"/>
              </a:ext>
            </a:extLst>
          </p:cNvPr>
          <p:cNvSpPr/>
          <p:nvPr userDrawn="1"/>
        </p:nvSpPr>
        <p:spPr>
          <a:xfrm>
            <a:off x="2747016" y="-14535"/>
            <a:ext cx="9478512" cy="1897626"/>
          </a:xfrm>
          <a:custGeom>
            <a:avLst/>
            <a:gdLst>
              <a:gd name="connsiteX0" fmla="*/ 0 w 9458633"/>
              <a:gd name="connsiteY0" fmla="*/ 0 h 1897626"/>
              <a:gd name="connsiteX1" fmla="*/ 8082117 w 9458633"/>
              <a:gd name="connsiteY1" fmla="*/ 9832 h 1897626"/>
              <a:gd name="connsiteX2" fmla="*/ 9458633 w 9458633"/>
              <a:gd name="connsiteY2" fmla="*/ 1897626 h 1897626"/>
              <a:gd name="connsiteX3" fmla="*/ 0 w 9458633"/>
              <a:gd name="connsiteY3" fmla="*/ 0 h 1897626"/>
              <a:gd name="connsiteX0" fmla="*/ 0 w 9478512"/>
              <a:gd name="connsiteY0" fmla="*/ 0 h 1897626"/>
              <a:gd name="connsiteX1" fmla="*/ 8082117 w 9478512"/>
              <a:gd name="connsiteY1" fmla="*/ 9832 h 1897626"/>
              <a:gd name="connsiteX2" fmla="*/ 9478512 w 9478512"/>
              <a:gd name="connsiteY2" fmla="*/ 1897626 h 1897626"/>
              <a:gd name="connsiteX3" fmla="*/ 0 w 9478512"/>
              <a:gd name="connsiteY3" fmla="*/ 0 h 189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8512" h="1897626">
                <a:moveTo>
                  <a:pt x="0" y="0"/>
                </a:moveTo>
                <a:lnTo>
                  <a:pt x="8082117" y="9832"/>
                </a:lnTo>
                <a:lnTo>
                  <a:pt x="9478512" y="18976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3A352D68-3227-7C35-CA2B-90BDB74C455E}"/>
              </a:ext>
            </a:extLst>
          </p:cNvPr>
          <p:cNvSpPr/>
          <p:nvPr userDrawn="1"/>
        </p:nvSpPr>
        <p:spPr>
          <a:xfrm>
            <a:off x="10811512" y="-24581"/>
            <a:ext cx="1386348" cy="1877961"/>
          </a:xfrm>
          <a:custGeom>
            <a:avLst/>
            <a:gdLst>
              <a:gd name="connsiteX0" fmla="*/ 0 w 1386348"/>
              <a:gd name="connsiteY0" fmla="*/ 0 h 1877961"/>
              <a:gd name="connsiteX1" fmla="*/ 1376516 w 1386348"/>
              <a:gd name="connsiteY1" fmla="*/ 9832 h 1877961"/>
              <a:gd name="connsiteX2" fmla="*/ 1386348 w 1386348"/>
              <a:gd name="connsiteY2" fmla="*/ 1877961 h 1877961"/>
              <a:gd name="connsiteX3" fmla="*/ 0 w 1386348"/>
              <a:gd name="connsiteY3" fmla="*/ 0 h 187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1877961">
                <a:moveTo>
                  <a:pt x="0" y="0"/>
                </a:moveTo>
                <a:lnTo>
                  <a:pt x="1376516" y="9832"/>
                </a:lnTo>
                <a:cubicBezTo>
                  <a:pt x="1379793" y="632542"/>
                  <a:pt x="1383071" y="1255251"/>
                  <a:pt x="1386348" y="18779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6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ink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leichschenkliges Dreieck 5">
            <a:extLst>
              <a:ext uri="{FF2B5EF4-FFF2-40B4-BE49-F238E27FC236}">
                <a16:creationId xmlns:a16="http://schemas.microsoft.com/office/drawing/2014/main" id="{2C8E9C63-6A8E-551D-E4B6-7EFA941C816B}"/>
              </a:ext>
            </a:extLst>
          </p:cNvPr>
          <p:cNvSpPr/>
          <p:nvPr userDrawn="1"/>
        </p:nvSpPr>
        <p:spPr>
          <a:xfrm>
            <a:off x="5142271" y="4929732"/>
            <a:ext cx="7048609" cy="1932039"/>
          </a:xfrm>
          <a:custGeom>
            <a:avLst/>
            <a:gdLst>
              <a:gd name="connsiteX0" fmla="*/ 0 w 7039897"/>
              <a:gd name="connsiteY0" fmla="*/ 1932039 h 1932039"/>
              <a:gd name="connsiteX1" fmla="*/ 7020256 w 7039897"/>
              <a:gd name="connsiteY1" fmla="*/ 0 h 1932039"/>
              <a:gd name="connsiteX2" fmla="*/ 7039897 w 7039897"/>
              <a:gd name="connsiteY2" fmla="*/ 1932039 h 1932039"/>
              <a:gd name="connsiteX3" fmla="*/ 0 w 7039897"/>
              <a:gd name="connsiteY3" fmla="*/ 1932039 h 1932039"/>
              <a:gd name="connsiteX0" fmla="*/ 0 w 7048609"/>
              <a:gd name="connsiteY0" fmla="*/ 1932039 h 1932039"/>
              <a:gd name="connsiteX1" fmla="*/ 7048609 w 7048609"/>
              <a:gd name="connsiteY1" fmla="*/ 0 h 1932039"/>
              <a:gd name="connsiteX2" fmla="*/ 7039897 w 7048609"/>
              <a:gd name="connsiteY2" fmla="*/ 1932039 h 1932039"/>
              <a:gd name="connsiteX3" fmla="*/ 0 w 7048609"/>
              <a:gd name="connsiteY3" fmla="*/ 1932039 h 193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609" h="1932039">
                <a:moveTo>
                  <a:pt x="0" y="1932039"/>
                </a:moveTo>
                <a:lnTo>
                  <a:pt x="7048609" y="0"/>
                </a:lnTo>
                <a:lnTo>
                  <a:pt x="7039897" y="1932039"/>
                </a:lnTo>
                <a:lnTo>
                  <a:pt x="0" y="1932039"/>
                </a:ln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9BF9015-BE24-42C7-B20B-596FE57DE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3480" y="3864426"/>
            <a:ext cx="5684520" cy="737734"/>
          </a:xfrm>
        </p:spPr>
        <p:txBody>
          <a:bodyPr rtlCol="0" anchor="b"/>
          <a:lstStyle>
            <a:lvl1pPr>
              <a:defRPr b="1">
                <a:solidFill>
                  <a:srgbClr val="4C5270"/>
                </a:solidFill>
              </a:defRPr>
            </a:lvl1pPr>
          </a:lstStyle>
          <a:p>
            <a:pPr rtl="0"/>
            <a:r>
              <a:rPr lang="de-DE" noProof="0" dirty="0"/>
              <a:t>Titel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7368391-D103-4780-88AC-9746C035960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3480" y="4879291"/>
            <a:ext cx="5684520" cy="1325563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rgbClr val="4C527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 dirty="0"/>
              <a:t>Textmasterformat durch Klicken bearbeiten</a:t>
            </a:r>
          </a:p>
        </p:txBody>
      </p:sp>
      <p:sp>
        <p:nvSpPr>
          <p:cNvPr id="14" name="Datumsplatzhalter 4">
            <a:extLst>
              <a:ext uri="{FF2B5EF4-FFF2-40B4-BE49-F238E27FC236}">
                <a16:creationId xmlns:a16="http://schemas.microsoft.com/office/drawing/2014/main" id="{38ABA718-1AEF-413D-964E-FA9CA8ED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 dirty="0"/>
              <a:t>29.7.20XX</a:t>
            </a:r>
          </a:p>
        </p:txBody>
      </p:sp>
      <p:sp>
        <p:nvSpPr>
          <p:cNvPr id="15" name="Fußzeilenplatzhalter 5">
            <a:extLst>
              <a:ext uri="{FF2B5EF4-FFF2-40B4-BE49-F238E27FC236}">
                <a16:creationId xmlns:a16="http://schemas.microsoft.com/office/drawing/2014/main" id="{BCCB3A69-6840-43C8-94EB-C3EF41DB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 dirty="0"/>
              <a:t>Mitarbeiterorientierung</a:t>
            </a:r>
          </a:p>
        </p:txBody>
      </p:sp>
      <p:sp>
        <p:nvSpPr>
          <p:cNvPr id="16" name="Foliennummernplatzhalter 6">
            <a:extLst>
              <a:ext uri="{FF2B5EF4-FFF2-40B4-BE49-F238E27FC236}">
                <a16:creationId xmlns:a16="http://schemas.microsoft.com/office/drawing/2014/main" id="{B374594B-C272-477C-B1DB-A1E214C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FFC13A"/>
                </a:solidFill>
              </a:defRPr>
            </a:lvl1pPr>
          </a:lstStyle>
          <a:p>
            <a:fld id="{B5CEABB6-07DC-46E8-9B57-56EC44A396E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52C95318-C779-0E1A-7190-7AD4D97FC680}"/>
              </a:ext>
            </a:extLst>
          </p:cNvPr>
          <p:cNvSpPr/>
          <p:nvPr userDrawn="1"/>
        </p:nvSpPr>
        <p:spPr>
          <a:xfrm>
            <a:off x="-39328" y="-1088519"/>
            <a:ext cx="5329084" cy="2359742"/>
          </a:xfrm>
          <a:custGeom>
            <a:avLst/>
            <a:gdLst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9833 w 5329084"/>
              <a:gd name="connsiteY2" fmla="*/ 0 h 2359742"/>
              <a:gd name="connsiteX3" fmla="*/ 0 w 5329084"/>
              <a:gd name="connsiteY3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349513 w 5329084"/>
              <a:gd name="connsiteY2" fmla="*/ 276789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090206 w 5329084"/>
              <a:gd name="connsiteY2" fmla="*/ 79540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2032 w 5329084"/>
              <a:gd name="connsiteY2" fmla="*/ 104106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084" h="2359742">
                <a:moveTo>
                  <a:pt x="0" y="2359742"/>
                </a:moveTo>
                <a:lnTo>
                  <a:pt x="5329084" y="1061884"/>
                </a:lnTo>
                <a:lnTo>
                  <a:pt x="12032" y="1041064"/>
                </a:lnTo>
                <a:lnTo>
                  <a:pt x="9833" y="0"/>
                </a:lnTo>
                <a:cubicBezTo>
                  <a:pt x="6555" y="786581"/>
                  <a:pt x="3278" y="1573161"/>
                  <a:pt x="0" y="2359742"/>
                </a:cubicBez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546B870B-E8CF-A0D1-DC2E-EF4D4A640BFF}"/>
              </a:ext>
            </a:extLst>
          </p:cNvPr>
          <p:cNvSpPr/>
          <p:nvPr userDrawn="1"/>
        </p:nvSpPr>
        <p:spPr>
          <a:xfrm>
            <a:off x="2747015" y="-34413"/>
            <a:ext cx="9458633" cy="1897626"/>
          </a:xfrm>
          <a:custGeom>
            <a:avLst/>
            <a:gdLst>
              <a:gd name="connsiteX0" fmla="*/ 0 w 9458633"/>
              <a:gd name="connsiteY0" fmla="*/ 0 h 1897626"/>
              <a:gd name="connsiteX1" fmla="*/ 8082117 w 9458633"/>
              <a:gd name="connsiteY1" fmla="*/ 9832 h 1897626"/>
              <a:gd name="connsiteX2" fmla="*/ 9458633 w 9458633"/>
              <a:gd name="connsiteY2" fmla="*/ 1897626 h 1897626"/>
              <a:gd name="connsiteX3" fmla="*/ 0 w 9458633"/>
              <a:gd name="connsiteY3" fmla="*/ 0 h 189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8633" h="1897626">
                <a:moveTo>
                  <a:pt x="0" y="0"/>
                </a:moveTo>
                <a:lnTo>
                  <a:pt x="8082117" y="9832"/>
                </a:lnTo>
                <a:lnTo>
                  <a:pt x="9458633" y="18976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2E927BFD-52CE-FB31-DB57-0E9F35389FDE}"/>
              </a:ext>
            </a:extLst>
          </p:cNvPr>
          <p:cNvSpPr/>
          <p:nvPr userDrawn="1"/>
        </p:nvSpPr>
        <p:spPr>
          <a:xfrm>
            <a:off x="10811512" y="-24581"/>
            <a:ext cx="1386348" cy="1877961"/>
          </a:xfrm>
          <a:custGeom>
            <a:avLst/>
            <a:gdLst>
              <a:gd name="connsiteX0" fmla="*/ 0 w 1386348"/>
              <a:gd name="connsiteY0" fmla="*/ 0 h 1877961"/>
              <a:gd name="connsiteX1" fmla="*/ 1376516 w 1386348"/>
              <a:gd name="connsiteY1" fmla="*/ 9832 h 1877961"/>
              <a:gd name="connsiteX2" fmla="*/ 1386348 w 1386348"/>
              <a:gd name="connsiteY2" fmla="*/ 1877961 h 1877961"/>
              <a:gd name="connsiteX3" fmla="*/ 0 w 1386348"/>
              <a:gd name="connsiteY3" fmla="*/ 0 h 187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1877961">
                <a:moveTo>
                  <a:pt x="0" y="0"/>
                </a:moveTo>
                <a:lnTo>
                  <a:pt x="1376516" y="9832"/>
                </a:lnTo>
                <a:cubicBezTo>
                  <a:pt x="1379793" y="632542"/>
                  <a:pt x="1383071" y="1255251"/>
                  <a:pt x="1386348" y="18779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87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mit oberem Rand zentrie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53740" y="1957701"/>
            <a:ext cx="5684520" cy="1305562"/>
          </a:xfrm>
        </p:spPr>
        <p:txBody>
          <a:bodyPr rtlCol="0" anchor="b"/>
          <a:lstStyle>
            <a:lvl1pPr algn="ctr">
              <a:defRPr b="1">
                <a:solidFill>
                  <a:srgbClr val="4C5270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53740" y="3429000"/>
            <a:ext cx="5684520" cy="23475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rgbClr val="4C527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 dirty="0"/>
              <a:t>Textmasterformat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525B7F-8292-4AE6-B9B3-F6C0621F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 dirty="0"/>
              <a:t>29.7.20XX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E86D52-9DFB-4D69-BF39-2C163B39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 dirty="0"/>
              <a:t>Mitarbeiterorientierung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B91A39-D816-4317-AA23-55510F9D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fld id="{B5CEABB6-07DC-46E8-9B57-56EC44A396E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3760CEEE-0540-1D1C-F3C5-BB941B8D4C1F}"/>
              </a:ext>
            </a:extLst>
          </p:cNvPr>
          <p:cNvSpPr/>
          <p:nvPr userDrawn="1"/>
        </p:nvSpPr>
        <p:spPr>
          <a:xfrm>
            <a:off x="2747015" y="-34413"/>
            <a:ext cx="9458633" cy="1897626"/>
          </a:xfrm>
          <a:custGeom>
            <a:avLst/>
            <a:gdLst>
              <a:gd name="connsiteX0" fmla="*/ 0 w 9458633"/>
              <a:gd name="connsiteY0" fmla="*/ 0 h 1897626"/>
              <a:gd name="connsiteX1" fmla="*/ 8082117 w 9458633"/>
              <a:gd name="connsiteY1" fmla="*/ 9832 h 1897626"/>
              <a:gd name="connsiteX2" fmla="*/ 9458633 w 9458633"/>
              <a:gd name="connsiteY2" fmla="*/ 1897626 h 1897626"/>
              <a:gd name="connsiteX3" fmla="*/ 0 w 9458633"/>
              <a:gd name="connsiteY3" fmla="*/ 0 h 189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8633" h="1897626">
                <a:moveTo>
                  <a:pt x="0" y="0"/>
                </a:moveTo>
                <a:lnTo>
                  <a:pt x="8082117" y="9832"/>
                </a:lnTo>
                <a:lnTo>
                  <a:pt x="9458633" y="18976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F70A5869-8007-91E7-3F3E-006C9307D7E5}"/>
              </a:ext>
            </a:extLst>
          </p:cNvPr>
          <p:cNvSpPr/>
          <p:nvPr userDrawn="1"/>
        </p:nvSpPr>
        <p:spPr>
          <a:xfrm>
            <a:off x="10799636" y="-24581"/>
            <a:ext cx="1386348" cy="1877961"/>
          </a:xfrm>
          <a:custGeom>
            <a:avLst/>
            <a:gdLst>
              <a:gd name="connsiteX0" fmla="*/ 0 w 1386348"/>
              <a:gd name="connsiteY0" fmla="*/ 0 h 1877961"/>
              <a:gd name="connsiteX1" fmla="*/ 1376516 w 1386348"/>
              <a:gd name="connsiteY1" fmla="*/ 9832 h 1877961"/>
              <a:gd name="connsiteX2" fmla="*/ 1386348 w 1386348"/>
              <a:gd name="connsiteY2" fmla="*/ 1877961 h 1877961"/>
              <a:gd name="connsiteX3" fmla="*/ 0 w 1386348"/>
              <a:gd name="connsiteY3" fmla="*/ 0 h 187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1877961">
                <a:moveTo>
                  <a:pt x="0" y="0"/>
                </a:moveTo>
                <a:lnTo>
                  <a:pt x="1376516" y="9832"/>
                </a:lnTo>
                <a:cubicBezTo>
                  <a:pt x="1379793" y="632542"/>
                  <a:pt x="1383071" y="1255251"/>
                  <a:pt x="1386348" y="18779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79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zentrie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leichschenkliges Dreieck 5">
            <a:extLst>
              <a:ext uri="{FF2B5EF4-FFF2-40B4-BE49-F238E27FC236}">
                <a16:creationId xmlns:a16="http://schemas.microsoft.com/office/drawing/2014/main" id="{CF2DA3B3-FAB7-4893-8119-6933AC2F1812}"/>
              </a:ext>
            </a:extLst>
          </p:cNvPr>
          <p:cNvSpPr/>
          <p:nvPr userDrawn="1"/>
        </p:nvSpPr>
        <p:spPr>
          <a:xfrm>
            <a:off x="5142271" y="4929732"/>
            <a:ext cx="7048609" cy="1932039"/>
          </a:xfrm>
          <a:custGeom>
            <a:avLst/>
            <a:gdLst>
              <a:gd name="connsiteX0" fmla="*/ 0 w 7039897"/>
              <a:gd name="connsiteY0" fmla="*/ 1932039 h 1932039"/>
              <a:gd name="connsiteX1" fmla="*/ 7020256 w 7039897"/>
              <a:gd name="connsiteY1" fmla="*/ 0 h 1932039"/>
              <a:gd name="connsiteX2" fmla="*/ 7039897 w 7039897"/>
              <a:gd name="connsiteY2" fmla="*/ 1932039 h 1932039"/>
              <a:gd name="connsiteX3" fmla="*/ 0 w 7039897"/>
              <a:gd name="connsiteY3" fmla="*/ 1932039 h 1932039"/>
              <a:gd name="connsiteX0" fmla="*/ 0 w 7048609"/>
              <a:gd name="connsiteY0" fmla="*/ 1932039 h 1932039"/>
              <a:gd name="connsiteX1" fmla="*/ 7048609 w 7048609"/>
              <a:gd name="connsiteY1" fmla="*/ 0 h 1932039"/>
              <a:gd name="connsiteX2" fmla="*/ 7039897 w 7048609"/>
              <a:gd name="connsiteY2" fmla="*/ 1932039 h 1932039"/>
              <a:gd name="connsiteX3" fmla="*/ 0 w 7048609"/>
              <a:gd name="connsiteY3" fmla="*/ 1932039 h 193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609" h="1932039">
                <a:moveTo>
                  <a:pt x="0" y="1932039"/>
                </a:moveTo>
                <a:lnTo>
                  <a:pt x="7048609" y="0"/>
                </a:lnTo>
                <a:lnTo>
                  <a:pt x="7039897" y="1932039"/>
                </a:lnTo>
                <a:lnTo>
                  <a:pt x="0" y="1932039"/>
                </a:ln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53740" y="1957701"/>
            <a:ext cx="5684520" cy="1305562"/>
          </a:xfrm>
        </p:spPr>
        <p:txBody>
          <a:bodyPr rtlCol="0" anchor="b"/>
          <a:lstStyle>
            <a:lvl1pPr algn="ctr">
              <a:defRPr b="1">
                <a:solidFill>
                  <a:srgbClr val="4C5270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53740" y="3429000"/>
            <a:ext cx="5684520" cy="23475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Datumsplatzhalter 4">
            <a:extLst>
              <a:ext uri="{FF2B5EF4-FFF2-40B4-BE49-F238E27FC236}">
                <a16:creationId xmlns:a16="http://schemas.microsoft.com/office/drawing/2014/main" id="{E57E5351-59BE-4BC8-83D8-BABF2317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pPr rtl="0"/>
            <a:r>
              <a:rPr lang="de-DE" noProof="0"/>
              <a:t>29.7.20XX</a:t>
            </a:r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7F2C600D-D61A-47D7-88A2-66D269DC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Mitarbeiterorientierung</a:t>
            </a:r>
          </a:p>
        </p:txBody>
      </p:sp>
      <p:sp>
        <p:nvSpPr>
          <p:cNvPr id="10" name="Foliennummernplatzhalter 6">
            <a:extLst>
              <a:ext uri="{FF2B5EF4-FFF2-40B4-BE49-F238E27FC236}">
                <a16:creationId xmlns:a16="http://schemas.microsoft.com/office/drawing/2014/main" id="{E257B2EA-F7F2-4B84-A989-76BF9D0F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FFC13A"/>
                </a:solidFill>
              </a:defRPr>
            </a:lvl1pPr>
          </a:lstStyle>
          <a:p>
            <a:fld id="{B5CEABB6-07DC-46E8-9B57-56EC44A396E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88D6378E-3AD5-27A4-BD37-A85E0348517D}"/>
              </a:ext>
            </a:extLst>
          </p:cNvPr>
          <p:cNvSpPr/>
          <p:nvPr userDrawn="1"/>
        </p:nvSpPr>
        <p:spPr>
          <a:xfrm>
            <a:off x="-39328" y="-1088519"/>
            <a:ext cx="5329084" cy="2359742"/>
          </a:xfrm>
          <a:custGeom>
            <a:avLst/>
            <a:gdLst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9833 w 5329084"/>
              <a:gd name="connsiteY2" fmla="*/ 0 h 2359742"/>
              <a:gd name="connsiteX3" fmla="*/ 0 w 5329084"/>
              <a:gd name="connsiteY3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349513 w 5329084"/>
              <a:gd name="connsiteY2" fmla="*/ 276789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090206 w 5329084"/>
              <a:gd name="connsiteY2" fmla="*/ 79540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2032 w 5329084"/>
              <a:gd name="connsiteY2" fmla="*/ 104106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084" h="2359742">
                <a:moveTo>
                  <a:pt x="0" y="2359742"/>
                </a:moveTo>
                <a:lnTo>
                  <a:pt x="5329084" y="1061884"/>
                </a:lnTo>
                <a:lnTo>
                  <a:pt x="12032" y="1041064"/>
                </a:lnTo>
                <a:lnTo>
                  <a:pt x="9833" y="0"/>
                </a:lnTo>
                <a:cubicBezTo>
                  <a:pt x="6555" y="786581"/>
                  <a:pt x="3278" y="1573161"/>
                  <a:pt x="0" y="2359742"/>
                </a:cubicBez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237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66EEEE5C-7410-8AB6-2B95-349450D733CA}"/>
              </a:ext>
            </a:extLst>
          </p:cNvPr>
          <p:cNvSpPr/>
          <p:nvPr userDrawn="1"/>
        </p:nvSpPr>
        <p:spPr>
          <a:xfrm>
            <a:off x="-39328" y="-1088519"/>
            <a:ext cx="5329084" cy="2359742"/>
          </a:xfrm>
          <a:custGeom>
            <a:avLst/>
            <a:gdLst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9833 w 5329084"/>
              <a:gd name="connsiteY2" fmla="*/ 0 h 2359742"/>
              <a:gd name="connsiteX3" fmla="*/ 0 w 5329084"/>
              <a:gd name="connsiteY3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349513 w 5329084"/>
              <a:gd name="connsiteY2" fmla="*/ 276789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090206 w 5329084"/>
              <a:gd name="connsiteY2" fmla="*/ 79540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2032 w 5329084"/>
              <a:gd name="connsiteY2" fmla="*/ 104106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084" h="2359742">
                <a:moveTo>
                  <a:pt x="0" y="2359742"/>
                </a:moveTo>
                <a:lnTo>
                  <a:pt x="5329084" y="1061884"/>
                </a:lnTo>
                <a:lnTo>
                  <a:pt x="12032" y="1041064"/>
                </a:lnTo>
                <a:lnTo>
                  <a:pt x="9833" y="0"/>
                </a:lnTo>
                <a:cubicBezTo>
                  <a:pt x="6555" y="786581"/>
                  <a:pt x="3278" y="1573161"/>
                  <a:pt x="0" y="2359742"/>
                </a:cubicBez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EE9B5A99-0A92-1ACA-A0D5-037A10D3DE73}"/>
              </a:ext>
            </a:extLst>
          </p:cNvPr>
          <p:cNvSpPr/>
          <p:nvPr userDrawn="1"/>
        </p:nvSpPr>
        <p:spPr>
          <a:xfrm>
            <a:off x="2747015" y="-34413"/>
            <a:ext cx="9458633" cy="1897626"/>
          </a:xfrm>
          <a:custGeom>
            <a:avLst/>
            <a:gdLst>
              <a:gd name="connsiteX0" fmla="*/ 0 w 9458633"/>
              <a:gd name="connsiteY0" fmla="*/ 0 h 1897626"/>
              <a:gd name="connsiteX1" fmla="*/ 8082117 w 9458633"/>
              <a:gd name="connsiteY1" fmla="*/ 9832 h 1897626"/>
              <a:gd name="connsiteX2" fmla="*/ 9458633 w 9458633"/>
              <a:gd name="connsiteY2" fmla="*/ 1897626 h 1897626"/>
              <a:gd name="connsiteX3" fmla="*/ 0 w 9458633"/>
              <a:gd name="connsiteY3" fmla="*/ 0 h 189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8633" h="1897626">
                <a:moveTo>
                  <a:pt x="0" y="0"/>
                </a:moveTo>
                <a:lnTo>
                  <a:pt x="8082117" y="9832"/>
                </a:lnTo>
                <a:lnTo>
                  <a:pt x="9458633" y="18976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70D87F09-81F2-3B15-CEE8-BE5A4DB1C7C5}"/>
              </a:ext>
            </a:extLst>
          </p:cNvPr>
          <p:cNvSpPr/>
          <p:nvPr userDrawn="1"/>
        </p:nvSpPr>
        <p:spPr>
          <a:xfrm>
            <a:off x="10811512" y="-24581"/>
            <a:ext cx="1386348" cy="1877961"/>
          </a:xfrm>
          <a:custGeom>
            <a:avLst/>
            <a:gdLst>
              <a:gd name="connsiteX0" fmla="*/ 0 w 1386348"/>
              <a:gd name="connsiteY0" fmla="*/ 0 h 1877961"/>
              <a:gd name="connsiteX1" fmla="*/ 1376516 w 1386348"/>
              <a:gd name="connsiteY1" fmla="*/ 9832 h 1877961"/>
              <a:gd name="connsiteX2" fmla="*/ 1386348 w 1386348"/>
              <a:gd name="connsiteY2" fmla="*/ 1877961 h 1877961"/>
              <a:gd name="connsiteX3" fmla="*/ 0 w 1386348"/>
              <a:gd name="connsiteY3" fmla="*/ 0 h 187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1877961">
                <a:moveTo>
                  <a:pt x="0" y="0"/>
                </a:moveTo>
                <a:lnTo>
                  <a:pt x="1376516" y="9832"/>
                </a:lnTo>
                <a:cubicBezTo>
                  <a:pt x="1379793" y="632542"/>
                  <a:pt x="1383071" y="1255251"/>
                  <a:pt x="1386348" y="18779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56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1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6208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2</a:t>
            </a:r>
          </a:p>
        </p:txBody>
      </p:sp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660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3</a:t>
            </a:r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11207" y="4553832"/>
            <a:ext cx="2105186" cy="678667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4</a:t>
            </a:r>
          </a:p>
        </p:txBody>
      </p:sp>
      <p:sp>
        <p:nvSpPr>
          <p:cNvPr id="21" name="Online-Bildplatzhalter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1090200" y="3080256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e-DE" noProof="0"/>
              <a:t>Onlinebild durch Klicken auf das Symbol hinzufügen</a:t>
            </a:r>
          </a:p>
        </p:txBody>
      </p:sp>
      <p:sp>
        <p:nvSpPr>
          <p:cNvPr id="22" name="Online-Bildplatzhalter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3935025" y="3080256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e-DE" noProof="0"/>
              <a:t>Onlinebild durch Klicken auf das Symbol hinzufügen</a:t>
            </a:r>
          </a:p>
        </p:txBody>
      </p:sp>
      <p:sp>
        <p:nvSpPr>
          <p:cNvPr id="23" name="Online-Bildplatzhalter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779850" y="3079044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e-DE" noProof="0"/>
              <a:t>Onlinebild durch Klicken auf das Symbol hinzufügen</a:t>
            </a:r>
          </a:p>
        </p:txBody>
      </p:sp>
      <p:sp>
        <p:nvSpPr>
          <p:cNvPr id="24" name="Online-Bildplatzhalter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625612" y="3079044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e-DE" noProof="0"/>
              <a:t>Onlinebild durch Klicken auf das Symbol hinzufügen</a:t>
            </a:r>
          </a:p>
        </p:txBody>
      </p:sp>
      <p:sp>
        <p:nvSpPr>
          <p:cNvPr id="25" name="Datumsplatzhalter 4">
            <a:extLst>
              <a:ext uri="{FF2B5EF4-FFF2-40B4-BE49-F238E27FC236}">
                <a16:creationId xmlns:a16="http://schemas.microsoft.com/office/drawing/2014/main" id="{8B2D064B-EC57-4EA9-96ED-918E61BF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29.7.20XX</a:t>
            </a:r>
          </a:p>
        </p:txBody>
      </p:sp>
      <p:sp>
        <p:nvSpPr>
          <p:cNvPr id="26" name="Fußzeilenplatzhalter 5">
            <a:extLst>
              <a:ext uri="{FF2B5EF4-FFF2-40B4-BE49-F238E27FC236}">
                <a16:creationId xmlns:a16="http://schemas.microsoft.com/office/drawing/2014/main" id="{B2A70FF9-0C32-4443-A788-56E40DD7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Mitarbeiterorientierung</a:t>
            </a:r>
          </a:p>
        </p:txBody>
      </p:sp>
      <p:sp>
        <p:nvSpPr>
          <p:cNvPr id="27" name="Foliennummernplatzhalter 6">
            <a:extLst>
              <a:ext uri="{FF2B5EF4-FFF2-40B4-BE49-F238E27FC236}">
                <a16:creationId xmlns:a16="http://schemas.microsoft.com/office/drawing/2014/main" id="{D51176E4-E898-4497-ACF7-72CFF75F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 b="1">
                <a:solidFill>
                  <a:srgbClr val="4C5270"/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1306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vie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ihandform: Form 24">
            <a:extLst>
              <a:ext uri="{FF2B5EF4-FFF2-40B4-BE49-F238E27FC236}">
                <a16:creationId xmlns:a16="http://schemas.microsoft.com/office/drawing/2014/main" id="{ED4C03C4-71AE-B28E-56DA-3B698C0BCAD0}"/>
              </a:ext>
            </a:extLst>
          </p:cNvPr>
          <p:cNvSpPr/>
          <p:nvPr userDrawn="1"/>
        </p:nvSpPr>
        <p:spPr>
          <a:xfrm>
            <a:off x="-30640" y="5003518"/>
            <a:ext cx="6484946" cy="1859897"/>
          </a:xfrm>
          <a:custGeom>
            <a:avLst/>
            <a:gdLst>
              <a:gd name="connsiteX0" fmla="*/ 0 w 6499123"/>
              <a:gd name="connsiteY0" fmla="*/ 0 h 1858297"/>
              <a:gd name="connsiteX1" fmla="*/ 6499123 w 6499123"/>
              <a:gd name="connsiteY1" fmla="*/ 1838632 h 1858297"/>
              <a:gd name="connsiteX2" fmla="*/ 1936955 w 6499123"/>
              <a:gd name="connsiteY2" fmla="*/ 1858297 h 1858297"/>
              <a:gd name="connsiteX3" fmla="*/ 0 w 6499123"/>
              <a:gd name="connsiteY3" fmla="*/ 0 h 1858297"/>
              <a:gd name="connsiteX0" fmla="*/ 0 w 6484946"/>
              <a:gd name="connsiteY0" fmla="*/ 0 h 1859897"/>
              <a:gd name="connsiteX1" fmla="*/ 6484946 w 6484946"/>
              <a:gd name="connsiteY1" fmla="*/ 1859897 h 1859897"/>
              <a:gd name="connsiteX2" fmla="*/ 1936955 w 6484946"/>
              <a:gd name="connsiteY2" fmla="*/ 1858297 h 1859897"/>
              <a:gd name="connsiteX3" fmla="*/ 0 w 6484946"/>
              <a:gd name="connsiteY3" fmla="*/ 0 h 18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4946" h="1859897">
                <a:moveTo>
                  <a:pt x="0" y="0"/>
                </a:moveTo>
                <a:lnTo>
                  <a:pt x="6484946" y="1859897"/>
                </a:lnTo>
                <a:lnTo>
                  <a:pt x="1936955" y="1858297"/>
                </a:lnTo>
                <a:lnTo>
                  <a:pt x="0" y="0"/>
                </a:lnTo>
                <a:close/>
              </a:path>
            </a:pathLst>
          </a:custGeom>
          <a:solidFill>
            <a:srgbClr val="FF6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522BBAFB-89AA-8941-CE22-738421A21B4E}"/>
              </a:ext>
            </a:extLst>
          </p:cNvPr>
          <p:cNvSpPr/>
          <p:nvPr userDrawn="1"/>
        </p:nvSpPr>
        <p:spPr>
          <a:xfrm>
            <a:off x="-15321" y="5018837"/>
            <a:ext cx="1941300" cy="1847321"/>
          </a:xfrm>
          <a:custGeom>
            <a:avLst/>
            <a:gdLst>
              <a:gd name="connsiteX0" fmla="*/ 0 w 1927123"/>
              <a:gd name="connsiteY0" fmla="*/ 0 h 1818968"/>
              <a:gd name="connsiteX1" fmla="*/ 0 w 1927123"/>
              <a:gd name="connsiteY1" fmla="*/ 1809136 h 1818968"/>
              <a:gd name="connsiteX2" fmla="*/ 1927123 w 1927123"/>
              <a:gd name="connsiteY2" fmla="*/ 1818968 h 1818968"/>
              <a:gd name="connsiteX3" fmla="*/ 0 w 1927123"/>
              <a:gd name="connsiteY3" fmla="*/ 0 h 1818968"/>
              <a:gd name="connsiteX0" fmla="*/ 14177 w 1927123"/>
              <a:gd name="connsiteY0" fmla="*/ 0 h 1826056"/>
              <a:gd name="connsiteX1" fmla="*/ 0 w 1927123"/>
              <a:gd name="connsiteY1" fmla="*/ 1816224 h 1826056"/>
              <a:gd name="connsiteX2" fmla="*/ 1927123 w 1927123"/>
              <a:gd name="connsiteY2" fmla="*/ 1826056 h 1826056"/>
              <a:gd name="connsiteX3" fmla="*/ 14177 w 1927123"/>
              <a:gd name="connsiteY3" fmla="*/ 0 h 1826056"/>
              <a:gd name="connsiteX0" fmla="*/ 0 w 1941300"/>
              <a:gd name="connsiteY0" fmla="*/ 0 h 1847321"/>
              <a:gd name="connsiteX1" fmla="*/ 14177 w 1941300"/>
              <a:gd name="connsiteY1" fmla="*/ 1837489 h 1847321"/>
              <a:gd name="connsiteX2" fmla="*/ 1941300 w 1941300"/>
              <a:gd name="connsiteY2" fmla="*/ 1847321 h 1847321"/>
              <a:gd name="connsiteX3" fmla="*/ 0 w 1941300"/>
              <a:gd name="connsiteY3" fmla="*/ 0 h 184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00" h="1847321">
                <a:moveTo>
                  <a:pt x="0" y="0"/>
                </a:moveTo>
                <a:lnTo>
                  <a:pt x="14177" y="1837489"/>
                </a:lnTo>
                <a:lnTo>
                  <a:pt x="1941300" y="1847321"/>
                </a:ln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AAD4CCA8-5394-7119-E2D5-F65EFA0A5035}"/>
              </a:ext>
            </a:extLst>
          </p:cNvPr>
          <p:cNvSpPr/>
          <p:nvPr userDrawn="1"/>
        </p:nvSpPr>
        <p:spPr>
          <a:xfrm>
            <a:off x="-39328" y="-1088519"/>
            <a:ext cx="5329084" cy="2359742"/>
          </a:xfrm>
          <a:custGeom>
            <a:avLst/>
            <a:gdLst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9833 w 5329084"/>
              <a:gd name="connsiteY2" fmla="*/ 0 h 2359742"/>
              <a:gd name="connsiteX3" fmla="*/ 0 w 5329084"/>
              <a:gd name="connsiteY3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349513 w 5329084"/>
              <a:gd name="connsiteY2" fmla="*/ 276789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090206 w 5329084"/>
              <a:gd name="connsiteY2" fmla="*/ 79540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2032 w 5329084"/>
              <a:gd name="connsiteY2" fmla="*/ 104106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084" h="2359742">
                <a:moveTo>
                  <a:pt x="0" y="2359742"/>
                </a:moveTo>
                <a:lnTo>
                  <a:pt x="5329084" y="1061884"/>
                </a:lnTo>
                <a:lnTo>
                  <a:pt x="12032" y="1041064"/>
                </a:lnTo>
                <a:lnTo>
                  <a:pt x="9833" y="0"/>
                </a:lnTo>
                <a:cubicBezTo>
                  <a:pt x="6555" y="786581"/>
                  <a:pt x="3278" y="1573161"/>
                  <a:pt x="0" y="2359742"/>
                </a:cubicBez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621139"/>
          </a:xfrm>
        </p:spPr>
        <p:txBody>
          <a:bodyPr rtlCol="0" anchor="b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73368" y="21314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de-DE" noProof="0" dirty="0"/>
              <a:t>Aufzählungszeichen 1</a:t>
            </a: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97E7DC10-1618-471B-9441-C640C7FEDD3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24518" y="21314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2</a:t>
            </a:r>
          </a:p>
        </p:txBody>
      </p:sp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FDB26B40-5901-4EF0-BCF0-55677E28B17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74118" y="48746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3</a:t>
            </a:r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9CB783F5-ED01-464E-9185-F05CFA0E84C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19318" y="4874657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4</a:t>
            </a:r>
          </a:p>
        </p:txBody>
      </p:sp>
      <p:sp>
        <p:nvSpPr>
          <p:cNvPr id="21" name="Online-Bildplatzhalter 20">
            <a:extLst>
              <a:ext uri="{FF2B5EF4-FFF2-40B4-BE49-F238E27FC236}">
                <a16:creationId xmlns:a16="http://schemas.microsoft.com/office/drawing/2014/main" id="{D25CFAE9-00ED-42E0-BC9A-37BA858979B3}"/>
              </a:ext>
            </a:extLst>
          </p:cNvPr>
          <p:cNvSpPr>
            <a:spLocks noGrp="1"/>
          </p:cNvSpPr>
          <p:nvPr>
            <p:ph type="clipArt" sz="quarter" idx="48"/>
          </p:nvPr>
        </p:nvSpPr>
        <p:spPr>
          <a:xfrm>
            <a:off x="6387961" y="643469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e-DE" noProof="0"/>
              <a:t>Onlinebild durch Klicken auf das Symbol hinzufügen</a:t>
            </a:r>
          </a:p>
        </p:txBody>
      </p:sp>
      <p:sp>
        <p:nvSpPr>
          <p:cNvPr id="22" name="Online-Bildplatzhalter 20">
            <a:extLst>
              <a:ext uri="{FF2B5EF4-FFF2-40B4-BE49-F238E27FC236}">
                <a16:creationId xmlns:a16="http://schemas.microsoft.com/office/drawing/2014/main" id="{280D5B0E-3D2E-4146-9670-B596E8EBD129}"/>
              </a:ext>
            </a:extLst>
          </p:cNvPr>
          <p:cNvSpPr>
            <a:spLocks noGrp="1"/>
          </p:cNvSpPr>
          <p:nvPr>
            <p:ph type="clipArt" sz="quarter" idx="49"/>
          </p:nvPr>
        </p:nvSpPr>
        <p:spPr>
          <a:xfrm>
            <a:off x="9238736" y="643469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e-DE" noProof="0"/>
              <a:t>Onlinebild durch Klicken auf das Symbol hinzufügen</a:t>
            </a:r>
          </a:p>
        </p:txBody>
      </p:sp>
      <p:sp>
        <p:nvSpPr>
          <p:cNvPr id="23" name="Online-Bildplatzhalter 20">
            <a:extLst>
              <a:ext uri="{FF2B5EF4-FFF2-40B4-BE49-F238E27FC236}">
                <a16:creationId xmlns:a16="http://schemas.microsoft.com/office/drawing/2014/main" id="{03D89936-E0D7-4618-9E72-EC1467568C21}"/>
              </a:ext>
            </a:extLst>
          </p:cNvPr>
          <p:cNvSpPr>
            <a:spLocks noGrp="1"/>
          </p:cNvSpPr>
          <p:nvPr>
            <p:ph type="clipArt" sz="quarter" idx="50"/>
          </p:nvPr>
        </p:nvSpPr>
        <p:spPr>
          <a:xfrm>
            <a:off x="6387961" y="3385457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e-DE" noProof="0"/>
              <a:t>Onlinebild durch Klicken auf das Symbol hinzufügen</a:t>
            </a:r>
          </a:p>
        </p:txBody>
      </p:sp>
      <p:sp>
        <p:nvSpPr>
          <p:cNvPr id="24" name="Online-Bildplatzhalter 20">
            <a:extLst>
              <a:ext uri="{FF2B5EF4-FFF2-40B4-BE49-F238E27FC236}">
                <a16:creationId xmlns:a16="http://schemas.microsoft.com/office/drawing/2014/main" id="{08A2E99E-9F83-4666-BD35-056C88AEBFB1}"/>
              </a:ext>
            </a:extLst>
          </p:cNvPr>
          <p:cNvSpPr>
            <a:spLocks noGrp="1"/>
          </p:cNvSpPr>
          <p:nvPr>
            <p:ph type="clipArt" sz="quarter" idx="51"/>
          </p:nvPr>
        </p:nvSpPr>
        <p:spPr>
          <a:xfrm>
            <a:off x="9233723" y="3385457"/>
            <a:ext cx="1476375" cy="1474788"/>
          </a:xfrm>
        </p:spPr>
        <p:txBody>
          <a:bodyPr rtlCol="0">
            <a:normAutofit/>
          </a:bodyPr>
          <a:lstStyle>
            <a:lvl1pPr>
              <a:defRPr sz="1600"/>
            </a:lvl1pPr>
          </a:lstStyle>
          <a:p>
            <a:pPr rtl="0"/>
            <a:r>
              <a:rPr lang="de-DE" noProof="0"/>
              <a:t>Onlinebild durch Klicken auf das Symbol hinzufügen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8A1CBAE-F2E5-4866-A865-C55E62573492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38200" y="4112198"/>
            <a:ext cx="3200400" cy="1395974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DA996B3F-2EC7-495F-920F-B21C55D9428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073368" y="25775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1</a:t>
            </a:r>
          </a:p>
        </p:txBody>
      </p:sp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8F06E2A5-B7ED-4E1B-9B77-DFF175FA257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924518" y="25775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2</a:t>
            </a:r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D12A97F1-04F3-48EA-99B9-030059505D9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074118" y="53207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3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8884A8E9-B6DB-4ADD-A85B-593F618E457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919318" y="5320795"/>
            <a:ext cx="2105186" cy="365126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Aufzählungszeichen 4</a:t>
            </a:r>
          </a:p>
        </p:txBody>
      </p:sp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19E1EA5F-9EF0-45C3-94DD-6DF64F4DFA1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38201" y="5511642"/>
            <a:ext cx="3200400" cy="844707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rgbClr val="4C5270"/>
                </a:solidFill>
              </a:defRPr>
            </a:lvl1pPr>
          </a:lstStyle>
          <a:p>
            <a:pPr lvl="0" rtl="0"/>
            <a:r>
              <a:rPr lang="de-DE" noProof="0" dirty="0"/>
              <a:t>Textmasterformat durch Klicken bearbeiten</a:t>
            </a:r>
          </a:p>
        </p:txBody>
      </p:sp>
      <p:sp>
        <p:nvSpPr>
          <p:cNvPr id="30" name="Datumsplatzhalter 4">
            <a:extLst>
              <a:ext uri="{FF2B5EF4-FFF2-40B4-BE49-F238E27FC236}">
                <a16:creationId xmlns:a16="http://schemas.microsoft.com/office/drawing/2014/main" id="{5EBE65FE-7980-4861-93F3-178D1931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 dirty="0"/>
              <a:t>29.7.20XX</a:t>
            </a:r>
          </a:p>
        </p:txBody>
      </p:sp>
      <p:sp>
        <p:nvSpPr>
          <p:cNvPr id="31" name="Fußzeilenplatzhalter 5">
            <a:extLst>
              <a:ext uri="{FF2B5EF4-FFF2-40B4-BE49-F238E27FC236}">
                <a16:creationId xmlns:a16="http://schemas.microsoft.com/office/drawing/2014/main" id="{5941D839-A1FC-4620-8485-F69D66D5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r>
              <a:rPr lang="de-DE" dirty="0"/>
              <a:t>Mitarbeiterorientierung</a:t>
            </a:r>
          </a:p>
        </p:txBody>
      </p:sp>
      <p:sp>
        <p:nvSpPr>
          <p:cNvPr id="32" name="Foliennummernplatzhalter 6">
            <a:extLst>
              <a:ext uri="{FF2B5EF4-FFF2-40B4-BE49-F238E27FC236}">
                <a16:creationId xmlns:a16="http://schemas.microsoft.com/office/drawing/2014/main" id="{B3B8613F-19BE-4CDB-BC4C-C321B4B8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rgbClr val="4C5270"/>
                </a:solidFill>
              </a:defRPr>
            </a:lvl1pPr>
          </a:lstStyle>
          <a:p>
            <a:fld id="{B5CEABB6-07DC-46E8-9B57-56EC44A396E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7064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7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41BF83E8-7CAB-D405-EC65-B5A4CF318E0E}"/>
              </a:ext>
            </a:extLst>
          </p:cNvPr>
          <p:cNvSpPr/>
          <p:nvPr userDrawn="1"/>
        </p:nvSpPr>
        <p:spPr>
          <a:xfrm>
            <a:off x="-39328" y="-1088519"/>
            <a:ext cx="5329084" cy="2359742"/>
          </a:xfrm>
          <a:custGeom>
            <a:avLst/>
            <a:gdLst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9833 w 5329084"/>
              <a:gd name="connsiteY2" fmla="*/ 0 h 2359742"/>
              <a:gd name="connsiteX3" fmla="*/ 0 w 5329084"/>
              <a:gd name="connsiteY3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349513 w 5329084"/>
              <a:gd name="connsiteY2" fmla="*/ 276789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090206 w 5329084"/>
              <a:gd name="connsiteY2" fmla="*/ 79540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  <a:gd name="connsiteX0" fmla="*/ 0 w 5329084"/>
              <a:gd name="connsiteY0" fmla="*/ 2359742 h 2359742"/>
              <a:gd name="connsiteX1" fmla="*/ 5329084 w 5329084"/>
              <a:gd name="connsiteY1" fmla="*/ 1061884 h 2359742"/>
              <a:gd name="connsiteX2" fmla="*/ 12032 w 5329084"/>
              <a:gd name="connsiteY2" fmla="*/ 1041064 h 2359742"/>
              <a:gd name="connsiteX3" fmla="*/ 9833 w 5329084"/>
              <a:gd name="connsiteY3" fmla="*/ 0 h 2359742"/>
              <a:gd name="connsiteX4" fmla="*/ 0 w 5329084"/>
              <a:gd name="connsiteY4" fmla="*/ 2359742 h 235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084" h="2359742">
                <a:moveTo>
                  <a:pt x="0" y="2359742"/>
                </a:moveTo>
                <a:lnTo>
                  <a:pt x="5329084" y="1061884"/>
                </a:lnTo>
                <a:lnTo>
                  <a:pt x="12032" y="1041064"/>
                </a:lnTo>
                <a:lnTo>
                  <a:pt x="9833" y="0"/>
                </a:lnTo>
                <a:cubicBezTo>
                  <a:pt x="6555" y="786581"/>
                  <a:pt x="3278" y="1573161"/>
                  <a:pt x="0" y="2359742"/>
                </a:cubicBezTo>
                <a:close/>
              </a:path>
            </a:pathLst>
          </a:cu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A1F9C3D5-BAE1-9FA2-CF3F-973CDF092675}"/>
              </a:ext>
            </a:extLst>
          </p:cNvPr>
          <p:cNvSpPr/>
          <p:nvPr userDrawn="1"/>
        </p:nvSpPr>
        <p:spPr>
          <a:xfrm>
            <a:off x="2747015" y="-34413"/>
            <a:ext cx="9458633" cy="1897626"/>
          </a:xfrm>
          <a:custGeom>
            <a:avLst/>
            <a:gdLst>
              <a:gd name="connsiteX0" fmla="*/ 0 w 9458633"/>
              <a:gd name="connsiteY0" fmla="*/ 0 h 1897626"/>
              <a:gd name="connsiteX1" fmla="*/ 8082117 w 9458633"/>
              <a:gd name="connsiteY1" fmla="*/ 9832 h 1897626"/>
              <a:gd name="connsiteX2" fmla="*/ 9458633 w 9458633"/>
              <a:gd name="connsiteY2" fmla="*/ 1897626 h 1897626"/>
              <a:gd name="connsiteX3" fmla="*/ 0 w 9458633"/>
              <a:gd name="connsiteY3" fmla="*/ 0 h 189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8633" h="1897626">
                <a:moveTo>
                  <a:pt x="0" y="0"/>
                </a:moveTo>
                <a:lnTo>
                  <a:pt x="8082117" y="9832"/>
                </a:lnTo>
                <a:lnTo>
                  <a:pt x="9458633" y="18976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2769A7A3-7BA4-42E6-1B8D-16426395D5CC}"/>
              </a:ext>
            </a:extLst>
          </p:cNvPr>
          <p:cNvSpPr/>
          <p:nvPr userDrawn="1"/>
        </p:nvSpPr>
        <p:spPr>
          <a:xfrm>
            <a:off x="10811512" y="-24581"/>
            <a:ext cx="1386348" cy="1877961"/>
          </a:xfrm>
          <a:custGeom>
            <a:avLst/>
            <a:gdLst>
              <a:gd name="connsiteX0" fmla="*/ 0 w 1386348"/>
              <a:gd name="connsiteY0" fmla="*/ 0 h 1877961"/>
              <a:gd name="connsiteX1" fmla="*/ 1376516 w 1386348"/>
              <a:gd name="connsiteY1" fmla="*/ 9832 h 1877961"/>
              <a:gd name="connsiteX2" fmla="*/ 1386348 w 1386348"/>
              <a:gd name="connsiteY2" fmla="*/ 1877961 h 1877961"/>
              <a:gd name="connsiteX3" fmla="*/ 0 w 1386348"/>
              <a:gd name="connsiteY3" fmla="*/ 0 h 187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1877961">
                <a:moveTo>
                  <a:pt x="0" y="0"/>
                </a:moveTo>
                <a:lnTo>
                  <a:pt x="1376516" y="9832"/>
                </a:lnTo>
                <a:cubicBezTo>
                  <a:pt x="1379793" y="632542"/>
                  <a:pt x="1383071" y="1255251"/>
                  <a:pt x="1386348" y="18779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95037"/>
            <a:ext cx="4573200" cy="1325563"/>
          </a:xfrm>
        </p:spPr>
        <p:txBody>
          <a:bodyPr rtlCol="0"/>
          <a:lstStyle>
            <a:lvl1pPr algn="l">
              <a:defRPr b="1">
                <a:solidFill>
                  <a:schemeClr val="accent4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7F18567-9326-411F-BA8D-561D58C7DD9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21635" y="2039382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16CC17AD-6E52-42E9-989B-FB086C64DFD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021635" y="2408260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D36B0D72-6C95-4E3A-A679-D94CB154306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043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17" name="Textplatzhalter 8">
            <a:extLst>
              <a:ext uri="{FF2B5EF4-FFF2-40B4-BE49-F238E27FC236}">
                <a16:creationId xmlns:a16="http://schemas.microsoft.com/office/drawing/2014/main" id="{7E6E1537-8CF9-4C86-8E25-29BFFDAFDDD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043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755E9ED2-721A-416D-AFA6-B57E6B8D8C5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757407" y="4758255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0DE1C87C-07E3-42FC-9B43-81D789BF794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757407" y="5127133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8556C5D2-9D30-44C4-95EA-DA672356995D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71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BB8DD76A-44FE-4266-9CE3-FC74ACF6147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71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BB7FB830-D9B0-43D8-B279-D8A3831911C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15407" y="4758255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27" name="Textplatzhalter 8">
            <a:extLst>
              <a:ext uri="{FF2B5EF4-FFF2-40B4-BE49-F238E27FC236}">
                <a16:creationId xmlns:a16="http://schemas.microsoft.com/office/drawing/2014/main" id="{DA699CE9-2DCD-4D59-B359-D7D3511A215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615407" y="5127133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sp>
        <p:nvSpPr>
          <p:cNvPr id="28" name="Textplatzhalter 8">
            <a:extLst>
              <a:ext uri="{FF2B5EF4-FFF2-40B4-BE49-F238E27FC236}">
                <a16:creationId xmlns:a16="http://schemas.microsoft.com/office/drawing/2014/main" id="{5B0C1AF9-7ECA-4F02-B71D-97228D05B03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329407" y="4770420"/>
            <a:ext cx="2105186" cy="365125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29" name="Textplatzhalter 8">
            <a:extLst>
              <a:ext uri="{FF2B5EF4-FFF2-40B4-BE49-F238E27FC236}">
                <a16:creationId xmlns:a16="http://schemas.microsoft.com/office/drawing/2014/main" id="{FE515F87-B08B-4273-9427-B4477D68E33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329407" y="5139298"/>
            <a:ext cx="2105186" cy="365125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02353FBD-19BF-45E4-A6F5-4217CDAAA52E}"/>
              </a:ext>
            </a:extLst>
          </p:cNvPr>
          <p:cNvCxnSpPr/>
          <p:nvPr userDrawn="1"/>
        </p:nvCxnSpPr>
        <p:spPr>
          <a:xfrm>
            <a:off x="1513114" y="3875317"/>
            <a:ext cx="9111343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Datumsplatzhalter 4">
            <a:extLst>
              <a:ext uri="{FF2B5EF4-FFF2-40B4-BE49-F238E27FC236}">
                <a16:creationId xmlns:a16="http://schemas.microsoft.com/office/drawing/2014/main" id="{BA4BCF05-CDFF-42C0-A406-D762B747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29.7.20XX</a:t>
            </a:r>
          </a:p>
        </p:txBody>
      </p:sp>
      <p:sp>
        <p:nvSpPr>
          <p:cNvPr id="42" name="Fußzeilenplatzhalter 5">
            <a:extLst>
              <a:ext uri="{FF2B5EF4-FFF2-40B4-BE49-F238E27FC236}">
                <a16:creationId xmlns:a16="http://schemas.microsoft.com/office/drawing/2014/main" id="{FE043986-6365-4919-A13C-B1086DCF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Mitarbeiterorientierung</a:t>
            </a:r>
          </a:p>
        </p:txBody>
      </p:sp>
      <p:sp>
        <p:nvSpPr>
          <p:cNvPr id="43" name="Foliennummernplatzhalter 6">
            <a:extLst>
              <a:ext uri="{FF2B5EF4-FFF2-40B4-BE49-F238E27FC236}">
                <a16:creationId xmlns:a16="http://schemas.microsoft.com/office/drawing/2014/main" id="{4FD22B22-DA9C-4B3F-A67F-D0729127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>
            <a:lvl1pPr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noProof="0" smtClean="0"/>
              <a:pPr/>
              <a:t>‹Nr.›</a:t>
            </a:fld>
            <a:endParaRPr lang="de-DE" noProof="0"/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AFAB3CE1-D027-49AE-8023-7D6E330C7E2D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0" y="2852057"/>
            <a:ext cx="0" cy="1643743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6B59BE6F-06DF-4031-A366-9BF6A53377C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611592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588442AB-AF81-4C81-B0CE-584EE410EB92}"/>
              </a:ext>
            </a:extLst>
          </p:cNvPr>
          <p:cNvCxnSpPr>
            <a:cxnSpLocks/>
          </p:cNvCxnSpPr>
          <p:nvPr userDrawn="1"/>
        </p:nvCxnSpPr>
        <p:spPr>
          <a:xfrm flipV="1">
            <a:off x="1513114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35F27884-729D-4CA6-A08A-92EBC733CCB5}"/>
              </a:ext>
            </a:extLst>
          </p:cNvPr>
          <p:cNvCxnSpPr>
            <a:cxnSpLocks/>
          </p:cNvCxnSpPr>
          <p:nvPr userDrawn="1"/>
        </p:nvCxnSpPr>
        <p:spPr>
          <a:xfrm flipV="1">
            <a:off x="3815938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A1F7E5A1-BEA5-447F-BED5-E18F7A1D9A37}"/>
              </a:ext>
            </a:extLst>
          </p:cNvPr>
          <p:cNvCxnSpPr>
            <a:cxnSpLocks/>
          </p:cNvCxnSpPr>
          <p:nvPr userDrawn="1"/>
        </p:nvCxnSpPr>
        <p:spPr>
          <a:xfrm flipV="1">
            <a:off x="8381011" y="3872164"/>
            <a:ext cx="0" cy="623636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37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5">
            <a:extLst>
              <a:ext uri="{FF2B5EF4-FFF2-40B4-BE49-F238E27FC236}">
                <a16:creationId xmlns:a16="http://schemas.microsoft.com/office/drawing/2014/main" id="{0E40CD06-BD31-1A75-B50B-813DBAD714C8}"/>
              </a:ext>
            </a:extLst>
          </p:cNvPr>
          <p:cNvSpPr/>
          <p:nvPr userDrawn="1"/>
        </p:nvSpPr>
        <p:spPr>
          <a:xfrm>
            <a:off x="5142271" y="4929732"/>
            <a:ext cx="7048609" cy="1932039"/>
          </a:xfrm>
          <a:custGeom>
            <a:avLst/>
            <a:gdLst>
              <a:gd name="connsiteX0" fmla="*/ 0 w 7039897"/>
              <a:gd name="connsiteY0" fmla="*/ 1932039 h 1932039"/>
              <a:gd name="connsiteX1" fmla="*/ 7020256 w 7039897"/>
              <a:gd name="connsiteY1" fmla="*/ 0 h 1932039"/>
              <a:gd name="connsiteX2" fmla="*/ 7039897 w 7039897"/>
              <a:gd name="connsiteY2" fmla="*/ 1932039 h 1932039"/>
              <a:gd name="connsiteX3" fmla="*/ 0 w 7039897"/>
              <a:gd name="connsiteY3" fmla="*/ 1932039 h 1932039"/>
              <a:gd name="connsiteX0" fmla="*/ 0 w 7048609"/>
              <a:gd name="connsiteY0" fmla="*/ 1932039 h 1932039"/>
              <a:gd name="connsiteX1" fmla="*/ 7048609 w 7048609"/>
              <a:gd name="connsiteY1" fmla="*/ 0 h 1932039"/>
              <a:gd name="connsiteX2" fmla="*/ 7039897 w 7048609"/>
              <a:gd name="connsiteY2" fmla="*/ 1932039 h 1932039"/>
              <a:gd name="connsiteX3" fmla="*/ 0 w 7048609"/>
              <a:gd name="connsiteY3" fmla="*/ 1932039 h 193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609" h="1932039">
                <a:moveTo>
                  <a:pt x="0" y="1932039"/>
                </a:moveTo>
                <a:lnTo>
                  <a:pt x="7048609" y="0"/>
                </a:lnTo>
                <a:lnTo>
                  <a:pt x="7039897" y="1932039"/>
                </a:lnTo>
                <a:lnTo>
                  <a:pt x="0" y="1932039"/>
                </a:lnTo>
                <a:close/>
              </a:path>
            </a:pathLst>
          </a:custGeom>
          <a:solidFill>
            <a:srgbClr val="0B5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5EA7500F-92B5-861B-31E9-E4D76C6989FF}"/>
              </a:ext>
            </a:extLst>
          </p:cNvPr>
          <p:cNvSpPr/>
          <p:nvPr userDrawn="1"/>
        </p:nvSpPr>
        <p:spPr>
          <a:xfrm>
            <a:off x="-30640" y="5003518"/>
            <a:ext cx="6484946" cy="1859897"/>
          </a:xfrm>
          <a:custGeom>
            <a:avLst/>
            <a:gdLst>
              <a:gd name="connsiteX0" fmla="*/ 0 w 6499123"/>
              <a:gd name="connsiteY0" fmla="*/ 0 h 1858297"/>
              <a:gd name="connsiteX1" fmla="*/ 6499123 w 6499123"/>
              <a:gd name="connsiteY1" fmla="*/ 1838632 h 1858297"/>
              <a:gd name="connsiteX2" fmla="*/ 1936955 w 6499123"/>
              <a:gd name="connsiteY2" fmla="*/ 1858297 h 1858297"/>
              <a:gd name="connsiteX3" fmla="*/ 0 w 6499123"/>
              <a:gd name="connsiteY3" fmla="*/ 0 h 1858297"/>
              <a:gd name="connsiteX0" fmla="*/ 0 w 6484946"/>
              <a:gd name="connsiteY0" fmla="*/ 0 h 1859897"/>
              <a:gd name="connsiteX1" fmla="*/ 6484946 w 6484946"/>
              <a:gd name="connsiteY1" fmla="*/ 1859897 h 1859897"/>
              <a:gd name="connsiteX2" fmla="*/ 1936955 w 6484946"/>
              <a:gd name="connsiteY2" fmla="*/ 1858297 h 1859897"/>
              <a:gd name="connsiteX3" fmla="*/ 0 w 6484946"/>
              <a:gd name="connsiteY3" fmla="*/ 0 h 185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4946" h="1859897">
                <a:moveTo>
                  <a:pt x="0" y="0"/>
                </a:moveTo>
                <a:lnTo>
                  <a:pt x="6484946" y="1859897"/>
                </a:lnTo>
                <a:lnTo>
                  <a:pt x="1936955" y="1858297"/>
                </a:lnTo>
                <a:lnTo>
                  <a:pt x="0" y="0"/>
                </a:lnTo>
                <a:close/>
              </a:path>
            </a:pathLst>
          </a:custGeom>
          <a:solidFill>
            <a:srgbClr val="96AD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55921DD2-6334-F250-1B48-68A35CD99FB3}"/>
              </a:ext>
            </a:extLst>
          </p:cNvPr>
          <p:cNvSpPr/>
          <p:nvPr userDrawn="1"/>
        </p:nvSpPr>
        <p:spPr>
          <a:xfrm>
            <a:off x="-15321" y="5018837"/>
            <a:ext cx="1941300" cy="1847321"/>
          </a:xfrm>
          <a:custGeom>
            <a:avLst/>
            <a:gdLst>
              <a:gd name="connsiteX0" fmla="*/ 0 w 1927123"/>
              <a:gd name="connsiteY0" fmla="*/ 0 h 1818968"/>
              <a:gd name="connsiteX1" fmla="*/ 0 w 1927123"/>
              <a:gd name="connsiteY1" fmla="*/ 1809136 h 1818968"/>
              <a:gd name="connsiteX2" fmla="*/ 1927123 w 1927123"/>
              <a:gd name="connsiteY2" fmla="*/ 1818968 h 1818968"/>
              <a:gd name="connsiteX3" fmla="*/ 0 w 1927123"/>
              <a:gd name="connsiteY3" fmla="*/ 0 h 1818968"/>
              <a:gd name="connsiteX0" fmla="*/ 14177 w 1927123"/>
              <a:gd name="connsiteY0" fmla="*/ 0 h 1826056"/>
              <a:gd name="connsiteX1" fmla="*/ 0 w 1927123"/>
              <a:gd name="connsiteY1" fmla="*/ 1816224 h 1826056"/>
              <a:gd name="connsiteX2" fmla="*/ 1927123 w 1927123"/>
              <a:gd name="connsiteY2" fmla="*/ 1826056 h 1826056"/>
              <a:gd name="connsiteX3" fmla="*/ 14177 w 1927123"/>
              <a:gd name="connsiteY3" fmla="*/ 0 h 1826056"/>
              <a:gd name="connsiteX0" fmla="*/ 0 w 1941300"/>
              <a:gd name="connsiteY0" fmla="*/ 0 h 1847321"/>
              <a:gd name="connsiteX1" fmla="*/ 14177 w 1941300"/>
              <a:gd name="connsiteY1" fmla="*/ 1837489 h 1847321"/>
              <a:gd name="connsiteX2" fmla="*/ 1941300 w 1941300"/>
              <a:gd name="connsiteY2" fmla="*/ 1847321 h 1847321"/>
              <a:gd name="connsiteX3" fmla="*/ 0 w 1941300"/>
              <a:gd name="connsiteY3" fmla="*/ 0 h 184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00" h="1847321">
                <a:moveTo>
                  <a:pt x="0" y="0"/>
                </a:moveTo>
                <a:lnTo>
                  <a:pt x="14177" y="1837489"/>
                </a:lnTo>
                <a:lnTo>
                  <a:pt x="1941300" y="1847321"/>
                </a:lnTo>
                <a:lnTo>
                  <a:pt x="0" y="0"/>
                </a:lnTo>
                <a:close/>
              </a:path>
            </a:pathLst>
          </a:custGeom>
          <a:solidFill>
            <a:srgbClr val="15A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C5270"/>
                </a:solidFill>
              </a:defRPr>
            </a:lvl1pPr>
          </a:lstStyle>
          <a:p>
            <a:r>
              <a:rPr lang="de-DE" dirty="0"/>
              <a:t>29.06.2023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C13A"/>
                </a:solidFill>
              </a:defRPr>
            </a:lvl1pPr>
          </a:lstStyle>
          <a:p>
            <a:r>
              <a:rPr lang="de-DE" dirty="0"/>
              <a:t>Mitarbeiterorientierung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C13A"/>
                </a:solidFill>
              </a:defRPr>
            </a:lvl1pPr>
          </a:lstStyle>
          <a:p>
            <a:fld id="{B5CEABB6-07DC-46E8-9B57-56EC44A396E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50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C5270"/>
          </a:solidFill>
          <a:latin typeface="Syntax LT Std" panose="020D05020305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llipse 41">
            <a:extLst>
              <a:ext uri="{FF2B5EF4-FFF2-40B4-BE49-F238E27FC236}">
                <a16:creationId xmlns:a16="http://schemas.microsoft.com/office/drawing/2014/main" id="{53F6126D-B9A4-E807-E3CC-56979993E08D}"/>
              </a:ext>
            </a:extLst>
          </p:cNvPr>
          <p:cNvSpPr/>
          <p:nvPr/>
        </p:nvSpPr>
        <p:spPr>
          <a:xfrm>
            <a:off x="5519639" y="1710918"/>
            <a:ext cx="1026644" cy="1026644"/>
          </a:xfrm>
          <a:prstGeom prst="ellipse">
            <a:avLst/>
          </a:prstGeom>
          <a:solidFill>
            <a:srgbClr val="96AD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D7EF6B6A-0A1E-B8B7-E279-DB3368D19F05}"/>
              </a:ext>
            </a:extLst>
          </p:cNvPr>
          <p:cNvSpPr/>
          <p:nvPr/>
        </p:nvSpPr>
        <p:spPr>
          <a:xfrm>
            <a:off x="6224411" y="2892217"/>
            <a:ext cx="1026644" cy="1026644"/>
          </a:xfrm>
          <a:prstGeom prst="ellipse">
            <a:avLst/>
          </a:pr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DBE16368-CAC6-A2C1-DF03-A24F44F2E28B}"/>
              </a:ext>
            </a:extLst>
          </p:cNvPr>
          <p:cNvSpPr/>
          <p:nvPr/>
        </p:nvSpPr>
        <p:spPr>
          <a:xfrm>
            <a:off x="5552449" y="4028802"/>
            <a:ext cx="1026644" cy="1026644"/>
          </a:xfrm>
          <a:prstGeom prst="ellipse">
            <a:avLst/>
          </a:prstGeom>
          <a:solidFill>
            <a:srgbClr val="366B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428263B7-DBF5-87BE-8851-791D9C09E224}"/>
              </a:ext>
            </a:extLst>
          </p:cNvPr>
          <p:cNvSpPr/>
          <p:nvPr/>
        </p:nvSpPr>
        <p:spPr>
          <a:xfrm>
            <a:off x="4119833" y="4084122"/>
            <a:ext cx="1026644" cy="1026644"/>
          </a:xfrm>
          <a:prstGeom prst="ellipse">
            <a:avLst/>
          </a:prstGeom>
          <a:solidFill>
            <a:srgbClr val="96AD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09520A67-1126-ECDD-A506-DEBDEA375C67}"/>
              </a:ext>
            </a:extLst>
          </p:cNvPr>
          <p:cNvSpPr/>
          <p:nvPr/>
        </p:nvSpPr>
        <p:spPr>
          <a:xfrm>
            <a:off x="3394582" y="2919442"/>
            <a:ext cx="1026644" cy="1026644"/>
          </a:xfrm>
          <a:prstGeom prst="ellipse">
            <a:avLst/>
          </a:prstGeom>
          <a:solidFill>
            <a:srgbClr val="FFC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996A7073-C9DA-5BD2-0D69-62DEA1F8E46F}"/>
              </a:ext>
            </a:extLst>
          </p:cNvPr>
          <p:cNvSpPr/>
          <p:nvPr/>
        </p:nvSpPr>
        <p:spPr>
          <a:xfrm>
            <a:off x="6223336" y="2890799"/>
            <a:ext cx="1026644" cy="1026644"/>
          </a:xfrm>
          <a:prstGeom prst="ellipse">
            <a:avLst/>
          </a:prstGeom>
          <a:solidFill>
            <a:srgbClr val="15A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01D65FBD-877E-9541-AFBA-CFA043B7F7A1}"/>
              </a:ext>
            </a:extLst>
          </p:cNvPr>
          <p:cNvSpPr/>
          <p:nvPr/>
        </p:nvSpPr>
        <p:spPr>
          <a:xfrm>
            <a:off x="3399400" y="2916792"/>
            <a:ext cx="1026644" cy="1026644"/>
          </a:xfrm>
          <a:prstGeom prst="ellipse">
            <a:avLst/>
          </a:prstGeom>
          <a:solidFill>
            <a:srgbClr val="15A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72D485B0-66B9-1E63-972E-69A556840526}"/>
              </a:ext>
            </a:extLst>
          </p:cNvPr>
          <p:cNvSpPr/>
          <p:nvPr/>
        </p:nvSpPr>
        <p:spPr>
          <a:xfrm>
            <a:off x="4143022" y="1700759"/>
            <a:ext cx="1026644" cy="1026644"/>
          </a:xfrm>
          <a:prstGeom prst="ellipse">
            <a:avLst/>
          </a:prstGeom>
          <a:solidFill>
            <a:srgbClr val="366B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Google Shape;361;p24">
            <a:extLst>
              <a:ext uri="{FF2B5EF4-FFF2-40B4-BE49-F238E27FC236}">
                <a16:creationId xmlns:a16="http://schemas.microsoft.com/office/drawing/2014/main" id="{3FD5058F-0FBE-7741-4F79-289A4FA74A12}"/>
              </a:ext>
            </a:extLst>
          </p:cNvPr>
          <p:cNvSpPr/>
          <p:nvPr/>
        </p:nvSpPr>
        <p:spPr>
          <a:xfrm>
            <a:off x="5819272" y="4309797"/>
            <a:ext cx="446132" cy="541910"/>
          </a:xfrm>
          <a:custGeom>
            <a:avLst/>
            <a:gdLst/>
            <a:ahLst/>
            <a:cxnLst/>
            <a:rect l="l" t="t" r="r" b="b"/>
            <a:pathLst>
              <a:path w="131" h="156" extrusionOk="0">
                <a:moveTo>
                  <a:pt x="88" y="151"/>
                </a:moveTo>
                <a:cubicBezTo>
                  <a:pt x="88" y="154"/>
                  <a:pt x="85" y="156"/>
                  <a:pt x="82" y="156"/>
                </a:cubicBezTo>
                <a:cubicBezTo>
                  <a:pt x="49" y="156"/>
                  <a:pt x="49" y="156"/>
                  <a:pt x="49" y="156"/>
                </a:cubicBezTo>
                <a:cubicBezTo>
                  <a:pt x="46" y="156"/>
                  <a:pt x="44" y="154"/>
                  <a:pt x="44" y="151"/>
                </a:cubicBezTo>
                <a:cubicBezTo>
                  <a:pt x="44" y="151"/>
                  <a:pt x="44" y="151"/>
                  <a:pt x="44" y="151"/>
                </a:cubicBezTo>
                <a:cubicBezTo>
                  <a:pt x="44" y="148"/>
                  <a:pt x="46" y="145"/>
                  <a:pt x="49" y="145"/>
                </a:cubicBezTo>
                <a:cubicBezTo>
                  <a:pt x="82" y="145"/>
                  <a:pt x="82" y="145"/>
                  <a:pt x="82" y="145"/>
                </a:cubicBezTo>
                <a:cubicBezTo>
                  <a:pt x="85" y="145"/>
                  <a:pt x="88" y="148"/>
                  <a:pt x="88" y="151"/>
                </a:cubicBezTo>
                <a:close/>
                <a:moveTo>
                  <a:pt x="88" y="136"/>
                </a:moveTo>
                <a:cubicBezTo>
                  <a:pt x="88" y="133"/>
                  <a:pt x="85" y="131"/>
                  <a:pt x="82" y="131"/>
                </a:cubicBezTo>
                <a:cubicBezTo>
                  <a:pt x="49" y="131"/>
                  <a:pt x="49" y="131"/>
                  <a:pt x="49" y="131"/>
                </a:cubicBezTo>
                <a:cubicBezTo>
                  <a:pt x="46" y="131"/>
                  <a:pt x="44" y="133"/>
                  <a:pt x="44" y="136"/>
                </a:cubicBezTo>
                <a:cubicBezTo>
                  <a:pt x="44" y="136"/>
                  <a:pt x="44" y="136"/>
                  <a:pt x="44" y="136"/>
                </a:cubicBezTo>
                <a:cubicBezTo>
                  <a:pt x="44" y="139"/>
                  <a:pt x="46" y="142"/>
                  <a:pt x="49" y="142"/>
                </a:cubicBezTo>
                <a:cubicBezTo>
                  <a:pt x="82" y="142"/>
                  <a:pt x="82" y="142"/>
                  <a:pt x="82" y="142"/>
                </a:cubicBezTo>
                <a:cubicBezTo>
                  <a:pt x="85" y="142"/>
                  <a:pt x="88" y="139"/>
                  <a:pt x="88" y="136"/>
                </a:cubicBezTo>
                <a:close/>
                <a:moveTo>
                  <a:pt x="71" y="77"/>
                </a:moveTo>
                <a:cubicBezTo>
                  <a:pt x="64" y="77"/>
                  <a:pt x="64" y="77"/>
                  <a:pt x="64" y="77"/>
                </a:cubicBezTo>
                <a:cubicBezTo>
                  <a:pt x="61" y="77"/>
                  <a:pt x="61" y="77"/>
                  <a:pt x="61" y="77"/>
                </a:cubicBezTo>
                <a:cubicBezTo>
                  <a:pt x="61" y="128"/>
                  <a:pt x="61" y="128"/>
                  <a:pt x="61" y="128"/>
                </a:cubicBezTo>
                <a:cubicBezTo>
                  <a:pt x="62" y="128"/>
                  <a:pt x="64" y="128"/>
                  <a:pt x="66" y="128"/>
                </a:cubicBezTo>
                <a:cubicBezTo>
                  <a:pt x="66" y="128"/>
                  <a:pt x="66" y="128"/>
                  <a:pt x="66" y="128"/>
                </a:cubicBezTo>
                <a:cubicBezTo>
                  <a:pt x="66" y="128"/>
                  <a:pt x="66" y="128"/>
                  <a:pt x="66" y="128"/>
                </a:cubicBezTo>
                <a:cubicBezTo>
                  <a:pt x="66" y="128"/>
                  <a:pt x="66" y="128"/>
                  <a:pt x="66" y="128"/>
                </a:cubicBezTo>
                <a:cubicBezTo>
                  <a:pt x="66" y="128"/>
                  <a:pt x="66" y="128"/>
                  <a:pt x="66" y="128"/>
                </a:cubicBezTo>
                <a:cubicBezTo>
                  <a:pt x="68" y="128"/>
                  <a:pt x="69" y="128"/>
                  <a:pt x="71" y="128"/>
                </a:cubicBezTo>
                <a:lnTo>
                  <a:pt x="71" y="77"/>
                </a:lnTo>
                <a:close/>
                <a:moveTo>
                  <a:pt x="48" y="56"/>
                </a:moveTo>
                <a:cubicBezTo>
                  <a:pt x="43" y="56"/>
                  <a:pt x="40" y="60"/>
                  <a:pt x="40" y="64"/>
                </a:cubicBezTo>
                <a:cubicBezTo>
                  <a:pt x="40" y="68"/>
                  <a:pt x="43" y="72"/>
                  <a:pt x="48" y="72"/>
                </a:cubicBezTo>
                <a:cubicBezTo>
                  <a:pt x="56" y="72"/>
                  <a:pt x="56" y="72"/>
                  <a:pt x="56" y="72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0"/>
                  <a:pt x="52" y="56"/>
                  <a:pt x="48" y="56"/>
                </a:cubicBezTo>
                <a:close/>
                <a:moveTo>
                  <a:pt x="92" y="64"/>
                </a:moveTo>
                <a:cubicBezTo>
                  <a:pt x="92" y="60"/>
                  <a:pt x="88" y="56"/>
                  <a:pt x="84" y="56"/>
                </a:cubicBezTo>
                <a:cubicBezTo>
                  <a:pt x="80" y="56"/>
                  <a:pt x="76" y="60"/>
                  <a:pt x="76" y="64"/>
                </a:cubicBezTo>
                <a:cubicBezTo>
                  <a:pt x="76" y="72"/>
                  <a:pt x="76" y="72"/>
                  <a:pt x="76" y="72"/>
                </a:cubicBezTo>
                <a:cubicBezTo>
                  <a:pt x="84" y="72"/>
                  <a:pt x="84" y="72"/>
                  <a:pt x="84" y="72"/>
                </a:cubicBezTo>
                <a:cubicBezTo>
                  <a:pt x="88" y="72"/>
                  <a:pt x="92" y="68"/>
                  <a:pt x="92" y="64"/>
                </a:cubicBezTo>
                <a:close/>
                <a:moveTo>
                  <a:pt x="109" y="50"/>
                </a:moveTo>
                <a:cubicBezTo>
                  <a:pt x="106" y="36"/>
                  <a:pt x="89" y="21"/>
                  <a:pt x="66" y="21"/>
                </a:cubicBezTo>
                <a:cubicBezTo>
                  <a:pt x="43" y="21"/>
                  <a:pt x="26" y="36"/>
                  <a:pt x="23" y="50"/>
                </a:cubicBezTo>
                <a:cubicBezTo>
                  <a:pt x="20" y="60"/>
                  <a:pt x="22" y="70"/>
                  <a:pt x="28" y="80"/>
                </a:cubicBezTo>
                <a:cubicBezTo>
                  <a:pt x="32" y="89"/>
                  <a:pt x="37" y="96"/>
                  <a:pt x="41" y="105"/>
                </a:cubicBezTo>
                <a:cubicBezTo>
                  <a:pt x="43" y="110"/>
                  <a:pt x="44" y="117"/>
                  <a:pt x="45" y="122"/>
                </a:cubicBezTo>
                <a:cubicBezTo>
                  <a:pt x="46" y="126"/>
                  <a:pt x="47" y="128"/>
                  <a:pt x="52" y="128"/>
                </a:cubicBezTo>
                <a:cubicBezTo>
                  <a:pt x="54" y="128"/>
                  <a:pt x="55" y="128"/>
                  <a:pt x="56" y="128"/>
                </a:cubicBezTo>
                <a:cubicBezTo>
                  <a:pt x="56" y="77"/>
                  <a:pt x="56" y="77"/>
                  <a:pt x="56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4" y="77"/>
                  <a:pt x="41" y="76"/>
                  <a:pt x="39" y="73"/>
                </a:cubicBezTo>
                <a:cubicBezTo>
                  <a:pt x="36" y="71"/>
                  <a:pt x="35" y="67"/>
                  <a:pt x="35" y="64"/>
                </a:cubicBezTo>
                <a:cubicBezTo>
                  <a:pt x="35" y="61"/>
                  <a:pt x="36" y="57"/>
                  <a:pt x="39" y="55"/>
                </a:cubicBezTo>
                <a:cubicBezTo>
                  <a:pt x="41" y="52"/>
                  <a:pt x="44" y="51"/>
                  <a:pt x="48" y="51"/>
                </a:cubicBezTo>
                <a:cubicBezTo>
                  <a:pt x="55" y="51"/>
                  <a:pt x="61" y="57"/>
                  <a:pt x="61" y="64"/>
                </a:cubicBezTo>
                <a:cubicBezTo>
                  <a:pt x="61" y="64"/>
                  <a:pt x="61" y="64"/>
                  <a:pt x="61" y="64"/>
                </a:cubicBezTo>
                <a:cubicBezTo>
                  <a:pt x="61" y="72"/>
                  <a:pt x="61" y="72"/>
                  <a:pt x="61" y="72"/>
                </a:cubicBezTo>
                <a:cubicBezTo>
                  <a:pt x="64" y="72"/>
                  <a:pt x="64" y="72"/>
                  <a:pt x="64" y="72"/>
                </a:cubicBezTo>
                <a:cubicBezTo>
                  <a:pt x="71" y="72"/>
                  <a:pt x="71" y="72"/>
                  <a:pt x="71" y="72"/>
                </a:cubicBezTo>
                <a:cubicBezTo>
                  <a:pt x="71" y="64"/>
                  <a:pt x="71" y="64"/>
                  <a:pt x="71" y="64"/>
                </a:cubicBezTo>
                <a:cubicBezTo>
                  <a:pt x="71" y="64"/>
                  <a:pt x="71" y="64"/>
                  <a:pt x="71" y="64"/>
                </a:cubicBezTo>
                <a:cubicBezTo>
                  <a:pt x="71" y="60"/>
                  <a:pt x="72" y="57"/>
                  <a:pt x="75" y="55"/>
                </a:cubicBezTo>
                <a:cubicBezTo>
                  <a:pt x="77" y="52"/>
                  <a:pt x="81" y="51"/>
                  <a:pt x="84" y="51"/>
                </a:cubicBezTo>
                <a:cubicBezTo>
                  <a:pt x="87" y="51"/>
                  <a:pt x="91" y="52"/>
                  <a:pt x="93" y="55"/>
                </a:cubicBezTo>
                <a:cubicBezTo>
                  <a:pt x="96" y="57"/>
                  <a:pt x="97" y="61"/>
                  <a:pt x="97" y="64"/>
                </a:cubicBezTo>
                <a:cubicBezTo>
                  <a:pt x="97" y="67"/>
                  <a:pt x="96" y="71"/>
                  <a:pt x="93" y="73"/>
                </a:cubicBezTo>
                <a:cubicBezTo>
                  <a:pt x="91" y="76"/>
                  <a:pt x="87" y="77"/>
                  <a:pt x="84" y="77"/>
                </a:cubicBezTo>
                <a:cubicBezTo>
                  <a:pt x="76" y="77"/>
                  <a:pt x="76" y="77"/>
                  <a:pt x="76" y="77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77" y="128"/>
                  <a:pt x="78" y="128"/>
                  <a:pt x="79" y="128"/>
                </a:cubicBezTo>
                <a:cubicBezTo>
                  <a:pt x="84" y="128"/>
                  <a:pt x="86" y="126"/>
                  <a:pt x="87" y="122"/>
                </a:cubicBezTo>
                <a:cubicBezTo>
                  <a:pt x="88" y="117"/>
                  <a:pt x="89" y="110"/>
                  <a:pt x="91" y="105"/>
                </a:cubicBezTo>
                <a:cubicBezTo>
                  <a:pt x="95" y="96"/>
                  <a:pt x="100" y="89"/>
                  <a:pt x="104" y="80"/>
                </a:cubicBezTo>
                <a:cubicBezTo>
                  <a:pt x="109" y="70"/>
                  <a:pt x="112" y="60"/>
                  <a:pt x="109" y="50"/>
                </a:cubicBezTo>
                <a:close/>
                <a:moveTo>
                  <a:pt x="71" y="5"/>
                </a:moveTo>
                <a:cubicBezTo>
                  <a:pt x="71" y="2"/>
                  <a:pt x="69" y="0"/>
                  <a:pt x="6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3" y="0"/>
                  <a:pt x="61" y="2"/>
                  <a:pt x="61" y="5"/>
                </a:cubicBezTo>
                <a:cubicBezTo>
                  <a:pt x="61" y="14"/>
                  <a:pt x="61" y="14"/>
                  <a:pt x="61" y="14"/>
                </a:cubicBezTo>
                <a:cubicBezTo>
                  <a:pt x="61" y="16"/>
                  <a:pt x="63" y="18"/>
                  <a:pt x="66" y="18"/>
                </a:cubicBezTo>
                <a:cubicBezTo>
                  <a:pt x="66" y="18"/>
                  <a:pt x="66" y="18"/>
                  <a:pt x="66" y="18"/>
                </a:cubicBezTo>
                <a:cubicBezTo>
                  <a:pt x="69" y="18"/>
                  <a:pt x="71" y="16"/>
                  <a:pt x="71" y="14"/>
                </a:cubicBezTo>
                <a:lnTo>
                  <a:pt x="71" y="5"/>
                </a:lnTo>
                <a:close/>
                <a:moveTo>
                  <a:pt x="97" y="13"/>
                </a:moveTo>
                <a:cubicBezTo>
                  <a:pt x="98" y="10"/>
                  <a:pt x="97" y="7"/>
                  <a:pt x="95" y="6"/>
                </a:cubicBezTo>
                <a:cubicBezTo>
                  <a:pt x="95" y="6"/>
                  <a:pt x="95" y="6"/>
                  <a:pt x="95" y="6"/>
                </a:cubicBezTo>
                <a:cubicBezTo>
                  <a:pt x="93" y="5"/>
                  <a:pt x="90" y="6"/>
                  <a:pt x="89" y="8"/>
                </a:cubicBezTo>
                <a:cubicBezTo>
                  <a:pt x="84" y="16"/>
                  <a:pt x="84" y="16"/>
                  <a:pt x="84" y="16"/>
                </a:cubicBezTo>
                <a:cubicBezTo>
                  <a:pt x="83" y="18"/>
                  <a:pt x="84" y="21"/>
                  <a:pt x="86" y="22"/>
                </a:cubicBezTo>
                <a:cubicBezTo>
                  <a:pt x="86" y="22"/>
                  <a:pt x="86" y="22"/>
                  <a:pt x="86" y="22"/>
                </a:cubicBezTo>
                <a:cubicBezTo>
                  <a:pt x="89" y="23"/>
                  <a:pt x="92" y="23"/>
                  <a:pt x="93" y="20"/>
                </a:cubicBezTo>
                <a:lnTo>
                  <a:pt x="97" y="13"/>
                </a:lnTo>
                <a:close/>
                <a:moveTo>
                  <a:pt x="116" y="28"/>
                </a:moveTo>
                <a:cubicBezTo>
                  <a:pt x="118" y="26"/>
                  <a:pt x="118" y="23"/>
                  <a:pt x="117" y="21"/>
                </a:cubicBezTo>
                <a:cubicBezTo>
                  <a:pt x="117" y="21"/>
                  <a:pt x="117" y="21"/>
                  <a:pt x="117" y="21"/>
                </a:cubicBezTo>
                <a:cubicBezTo>
                  <a:pt x="115" y="19"/>
                  <a:pt x="112" y="19"/>
                  <a:pt x="110" y="21"/>
                </a:cubicBezTo>
                <a:cubicBezTo>
                  <a:pt x="104" y="27"/>
                  <a:pt x="104" y="27"/>
                  <a:pt x="104" y="27"/>
                </a:cubicBezTo>
                <a:cubicBezTo>
                  <a:pt x="102" y="28"/>
                  <a:pt x="101" y="31"/>
                  <a:pt x="103" y="33"/>
                </a:cubicBezTo>
                <a:cubicBezTo>
                  <a:pt x="103" y="33"/>
                  <a:pt x="103" y="33"/>
                  <a:pt x="103" y="33"/>
                </a:cubicBezTo>
                <a:cubicBezTo>
                  <a:pt x="105" y="35"/>
                  <a:pt x="108" y="35"/>
                  <a:pt x="110" y="34"/>
                </a:cubicBezTo>
                <a:lnTo>
                  <a:pt x="116" y="28"/>
                </a:lnTo>
                <a:close/>
                <a:moveTo>
                  <a:pt x="127" y="51"/>
                </a:moveTo>
                <a:cubicBezTo>
                  <a:pt x="129" y="51"/>
                  <a:pt x="131" y="48"/>
                  <a:pt x="130" y="46"/>
                </a:cubicBezTo>
                <a:cubicBezTo>
                  <a:pt x="130" y="46"/>
                  <a:pt x="130" y="46"/>
                  <a:pt x="130" y="46"/>
                </a:cubicBezTo>
                <a:cubicBezTo>
                  <a:pt x="130" y="43"/>
                  <a:pt x="127" y="41"/>
                  <a:pt x="125" y="42"/>
                </a:cubicBezTo>
                <a:cubicBezTo>
                  <a:pt x="116" y="43"/>
                  <a:pt x="116" y="43"/>
                  <a:pt x="116" y="43"/>
                </a:cubicBezTo>
                <a:cubicBezTo>
                  <a:pt x="114" y="44"/>
                  <a:pt x="112" y="46"/>
                  <a:pt x="112" y="49"/>
                </a:cubicBezTo>
                <a:cubicBezTo>
                  <a:pt x="112" y="49"/>
                  <a:pt x="112" y="49"/>
                  <a:pt x="112" y="49"/>
                </a:cubicBezTo>
                <a:cubicBezTo>
                  <a:pt x="113" y="52"/>
                  <a:pt x="115" y="53"/>
                  <a:pt x="118" y="53"/>
                </a:cubicBezTo>
                <a:lnTo>
                  <a:pt x="127" y="51"/>
                </a:lnTo>
                <a:close/>
                <a:moveTo>
                  <a:pt x="124" y="77"/>
                </a:moveTo>
                <a:cubicBezTo>
                  <a:pt x="127" y="77"/>
                  <a:pt x="130" y="75"/>
                  <a:pt x="130" y="73"/>
                </a:cubicBezTo>
                <a:cubicBezTo>
                  <a:pt x="130" y="73"/>
                  <a:pt x="130" y="73"/>
                  <a:pt x="130" y="73"/>
                </a:cubicBezTo>
                <a:cubicBezTo>
                  <a:pt x="131" y="70"/>
                  <a:pt x="129" y="68"/>
                  <a:pt x="126" y="67"/>
                </a:cubicBezTo>
                <a:cubicBezTo>
                  <a:pt x="118" y="66"/>
                  <a:pt x="118" y="66"/>
                  <a:pt x="118" y="66"/>
                </a:cubicBezTo>
                <a:cubicBezTo>
                  <a:pt x="115" y="65"/>
                  <a:pt x="113" y="67"/>
                  <a:pt x="112" y="69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12" y="72"/>
                  <a:pt x="113" y="74"/>
                  <a:pt x="116" y="75"/>
                </a:cubicBezTo>
                <a:lnTo>
                  <a:pt x="124" y="77"/>
                </a:lnTo>
                <a:close/>
                <a:moveTo>
                  <a:pt x="38" y="20"/>
                </a:moveTo>
                <a:cubicBezTo>
                  <a:pt x="40" y="23"/>
                  <a:pt x="42" y="23"/>
                  <a:pt x="45" y="22"/>
                </a:cubicBezTo>
                <a:cubicBezTo>
                  <a:pt x="45" y="22"/>
                  <a:pt x="45" y="22"/>
                  <a:pt x="45" y="22"/>
                </a:cubicBezTo>
                <a:cubicBezTo>
                  <a:pt x="47" y="21"/>
                  <a:pt x="48" y="18"/>
                  <a:pt x="47" y="16"/>
                </a:cubicBezTo>
                <a:cubicBezTo>
                  <a:pt x="43" y="8"/>
                  <a:pt x="43" y="8"/>
                  <a:pt x="43" y="8"/>
                </a:cubicBezTo>
                <a:cubicBezTo>
                  <a:pt x="41" y="6"/>
                  <a:pt x="38" y="5"/>
                  <a:pt x="36" y="6"/>
                </a:cubicBezTo>
                <a:cubicBezTo>
                  <a:pt x="36" y="6"/>
                  <a:pt x="36" y="6"/>
                  <a:pt x="36" y="6"/>
                </a:cubicBezTo>
                <a:cubicBezTo>
                  <a:pt x="34" y="7"/>
                  <a:pt x="33" y="10"/>
                  <a:pt x="34" y="13"/>
                </a:cubicBezTo>
                <a:lnTo>
                  <a:pt x="38" y="20"/>
                </a:lnTo>
                <a:close/>
                <a:moveTo>
                  <a:pt x="21" y="34"/>
                </a:moveTo>
                <a:cubicBezTo>
                  <a:pt x="23" y="35"/>
                  <a:pt x="26" y="35"/>
                  <a:pt x="28" y="33"/>
                </a:cubicBezTo>
                <a:cubicBezTo>
                  <a:pt x="28" y="33"/>
                  <a:pt x="28" y="33"/>
                  <a:pt x="28" y="33"/>
                </a:cubicBezTo>
                <a:cubicBezTo>
                  <a:pt x="30" y="31"/>
                  <a:pt x="30" y="28"/>
                  <a:pt x="28" y="27"/>
                </a:cubicBezTo>
                <a:cubicBezTo>
                  <a:pt x="21" y="21"/>
                  <a:pt x="21" y="21"/>
                  <a:pt x="21" y="21"/>
                </a:cubicBezTo>
                <a:cubicBezTo>
                  <a:pt x="19" y="19"/>
                  <a:pt x="16" y="19"/>
                  <a:pt x="14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3" y="23"/>
                  <a:pt x="13" y="26"/>
                  <a:pt x="15" y="28"/>
                </a:cubicBezTo>
                <a:lnTo>
                  <a:pt x="21" y="34"/>
                </a:lnTo>
                <a:close/>
                <a:moveTo>
                  <a:pt x="13" y="53"/>
                </a:moveTo>
                <a:cubicBezTo>
                  <a:pt x="16" y="53"/>
                  <a:pt x="18" y="52"/>
                  <a:pt x="19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46"/>
                  <a:pt x="17" y="44"/>
                  <a:pt x="15" y="43"/>
                </a:cubicBezTo>
                <a:cubicBezTo>
                  <a:pt x="6" y="42"/>
                  <a:pt x="6" y="42"/>
                  <a:pt x="6" y="42"/>
                </a:cubicBezTo>
                <a:cubicBezTo>
                  <a:pt x="4" y="41"/>
                  <a:pt x="1" y="43"/>
                  <a:pt x="1" y="46"/>
                </a:cubicBezTo>
                <a:cubicBezTo>
                  <a:pt x="1" y="46"/>
                  <a:pt x="1" y="46"/>
                  <a:pt x="1" y="46"/>
                </a:cubicBezTo>
                <a:cubicBezTo>
                  <a:pt x="0" y="48"/>
                  <a:pt x="2" y="51"/>
                  <a:pt x="5" y="51"/>
                </a:cubicBezTo>
                <a:lnTo>
                  <a:pt x="13" y="53"/>
                </a:lnTo>
                <a:close/>
                <a:moveTo>
                  <a:pt x="15" y="75"/>
                </a:moveTo>
                <a:cubicBezTo>
                  <a:pt x="18" y="74"/>
                  <a:pt x="19" y="72"/>
                  <a:pt x="19" y="69"/>
                </a:cubicBezTo>
                <a:cubicBezTo>
                  <a:pt x="19" y="69"/>
                  <a:pt x="19" y="69"/>
                  <a:pt x="19" y="69"/>
                </a:cubicBezTo>
                <a:cubicBezTo>
                  <a:pt x="18" y="67"/>
                  <a:pt x="16" y="65"/>
                  <a:pt x="13" y="66"/>
                </a:cubicBezTo>
                <a:cubicBezTo>
                  <a:pt x="5" y="67"/>
                  <a:pt x="5" y="67"/>
                  <a:pt x="5" y="67"/>
                </a:cubicBezTo>
                <a:cubicBezTo>
                  <a:pt x="2" y="68"/>
                  <a:pt x="1" y="70"/>
                  <a:pt x="1" y="73"/>
                </a:cubicBezTo>
                <a:cubicBezTo>
                  <a:pt x="1" y="73"/>
                  <a:pt x="1" y="73"/>
                  <a:pt x="1" y="73"/>
                </a:cubicBezTo>
                <a:cubicBezTo>
                  <a:pt x="2" y="75"/>
                  <a:pt x="4" y="77"/>
                  <a:pt x="7" y="77"/>
                </a:cubicBezTo>
                <a:lnTo>
                  <a:pt x="15" y="7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363;p24">
            <a:extLst>
              <a:ext uri="{FF2B5EF4-FFF2-40B4-BE49-F238E27FC236}">
                <a16:creationId xmlns:a16="http://schemas.microsoft.com/office/drawing/2014/main" id="{5870808B-FA87-CE78-C990-595CC05D5FFB}"/>
              </a:ext>
            </a:extLst>
          </p:cNvPr>
          <p:cNvSpPr/>
          <p:nvPr/>
        </p:nvSpPr>
        <p:spPr>
          <a:xfrm>
            <a:off x="6508934" y="3176486"/>
            <a:ext cx="528299" cy="437393"/>
          </a:xfrm>
          <a:custGeom>
            <a:avLst/>
            <a:gdLst/>
            <a:ahLst/>
            <a:cxnLst/>
            <a:rect l="l" t="t" r="r" b="b"/>
            <a:pathLst>
              <a:path w="153" h="127" extrusionOk="0">
                <a:moveTo>
                  <a:pt x="21" y="104"/>
                </a:moveTo>
                <a:cubicBezTo>
                  <a:pt x="21" y="69"/>
                  <a:pt x="21" y="69"/>
                  <a:pt x="21" y="69"/>
                </a:cubicBezTo>
                <a:cubicBezTo>
                  <a:pt x="21" y="66"/>
                  <a:pt x="23" y="64"/>
                  <a:pt x="26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7" y="64"/>
                  <a:pt x="39" y="66"/>
                  <a:pt x="39" y="69"/>
                </a:cubicBezTo>
                <a:cubicBezTo>
                  <a:pt x="39" y="104"/>
                  <a:pt x="39" y="104"/>
                  <a:pt x="39" y="104"/>
                </a:cubicBezTo>
                <a:cubicBezTo>
                  <a:pt x="39" y="106"/>
                  <a:pt x="37" y="109"/>
                  <a:pt x="34" y="109"/>
                </a:cubicBezTo>
                <a:cubicBezTo>
                  <a:pt x="26" y="109"/>
                  <a:pt x="26" y="109"/>
                  <a:pt x="26" y="109"/>
                </a:cubicBezTo>
                <a:cubicBezTo>
                  <a:pt x="23" y="109"/>
                  <a:pt x="21" y="106"/>
                  <a:pt x="21" y="104"/>
                </a:cubicBezTo>
                <a:close/>
                <a:moveTo>
                  <a:pt x="56" y="52"/>
                </a:moveTo>
                <a:cubicBezTo>
                  <a:pt x="53" y="52"/>
                  <a:pt x="51" y="54"/>
                  <a:pt x="51" y="57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51" y="106"/>
                  <a:pt x="53" y="109"/>
                  <a:pt x="56" y="109"/>
                </a:cubicBezTo>
                <a:cubicBezTo>
                  <a:pt x="64" y="109"/>
                  <a:pt x="64" y="109"/>
                  <a:pt x="64" y="109"/>
                </a:cubicBezTo>
                <a:cubicBezTo>
                  <a:pt x="67" y="109"/>
                  <a:pt x="69" y="106"/>
                  <a:pt x="69" y="104"/>
                </a:cubicBezTo>
                <a:cubicBezTo>
                  <a:pt x="69" y="57"/>
                  <a:pt x="69" y="57"/>
                  <a:pt x="69" y="57"/>
                </a:cubicBezTo>
                <a:cubicBezTo>
                  <a:pt x="69" y="54"/>
                  <a:pt x="67" y="52"/>
                  <a:pt x="64" y="52"/>
                </a:cubicBezTo>
                <a:lnTo>
                  <a:pt x="56" y="52"/>
                </a:lnTo>
                <a:close/>
                <a:moveTo>
                  <a:pt x="87" y="42"/>
                </a:moveTo>
                <a:cubicBezTo>
                  <a:pt x="84" y="42"/>
                  <a:pt x="82" y="44"/>
                  <a:pt x="82" y="47"/>
                </a:cubicBezTo>
                <a:cubicBezTo>
                  <a:pt x="82" y="104"/>
                  <a:pt x="82" y="104"/>
                  <a:pt x="82" y="104"/>
                </a:cubicBezTo>
                <a:cubicBezTo>
                  <a:pt x="82" y="106"/>
                  <a:pt x="84" y="109"/>
                  <a:pt x="87" y="109"/>
                </a:cubicBezTo>
                <a:cubicBezTo>
                  <a:pt x="95" y="109"/>
                  <a:pt x="95" y="109"/>
                  <a:pt x="95" y="109"/>
                </a:cubicBezTo>
                <a:cubicBezTo>
                  <a:pt x="98" y="109"/>
                  <a:pt x="100" y="106"/>
                  <a:pt x="100" y="104"/>
                </a:cubicBezTo>
                <a:cubicBezTo>
                  <a:pt x="100" y="47"/>
                  <a:pt x="100" y="47"/>
                  <a:pt x="100" y="47"/>
                </a:cubicBezTo>
                <a:cubicBezTo>
                  <a:pt x="100" y="44"/>
                  <a:pt x="98" y="42"/>
                  <a:pt x="95" y="42"/>
                </a:cubicBezTo>
                <a:lnTo>
                  <a:pt x="87" y="42"/>
                </a:lnTo>
                <a:close/>
                <a:moveTo>
                  <a:pt x="117" y="31"/>
                </a:moveTo>
                <a:cubicBezTo>
                  <a:pt x="114" y="31"/>
                  <a:pt x="112" y="33"/>
                  <a:pt x="112" y="36"/>
                </a:cubicBezTo>
                <a:cubicBezTo>
                  <a:pt x="112" y="104"/>
                  <a:pt x="112" y="104"/>
                  <a:pt x="112" y="104"/>
                </a:cubicBezTo>
                <a:cubicBezTo>
                  <a:pt x="112" y="106"/>
                  <a:pt x="114" y="109"/>
                  <a:pt x="117" y="109"/>
                </a:cubicBezTo>
                <a:cubicBezTo>
                  <a:pt x="125" y="109"/>
                  <a:pt x="125" y="109"/>
                  <a:pt x="125" y="109"/>
                </a:cubicBezTo>
                <a:cubicBezTo>
                  <a:pt x="128" y="109"/>
                  <a:pt x="130" y="106"/>
                  <a:pt x="130" y="104"/>
                </a:cubicBezTo>
                <a:cubicBezTo>
                  <a:pt x="130" y="36"/>
                  <a:pt x="130" y="36"/>
                  <a:pt x="130" y="36"/>
                </a:cubicBezTo>
                <a:cubicBezTo>
                  <a:pt x="130" y="33"/>
                  <a:pt x="128" y="31"/>
                  <a:pt x="125" y="31"/>
                </a:cubicBezTo>
                <a:lnTo>
                  <a:pt x="117" y="31"/>
                </a:lnTo>
                <a:close/>
                <a:moveTo>
                  <a:pt x="23" y="51"/>
                </a:moveTo>
                <a:cubicBezTo>
                  <a:pt x="55" y="45"/>
                  <a:pt x="86" y="33"/>
                  <a:pt x="113" y="17"/>
                </a:cubicBezTo>
                <a:cubicBezTo>
                  <a:pt x="116" y="22"/>
                  <a:pt x="116" y="22"/>
                  <a:pt x="116" y="22"/>
                </a:cubicBezTo>
                <a:cubicBezTo>
                  <a:pt x="126" y="6"/>
                  <a:pt x="126" y="6"/>
                  <a:pt x="126" y="6"/>
                </a:cubicBezTo>
                <a:cubicBezTo>
                  <a:pt x="108" y="6"/>
                  <a:pt x="108" y="6"/>
                  <a:pt x="108" y="6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83" y="27"/>
                  <a:pt x="54" y="38"/>
                  <a:pt x="22" y="44"/>
                </a:cubicBezTo>
                <a:lnTo>
                  <a:pt x="23" y="51"/>
                </a:lnTo>
                <a:close/>
                <a:moveTo>
                  <a:pt x="153" y="118"/>
                </a:moveTo>
                <a:cubicBezTo>
                  <a:pt x="137" y="109"/>
                  <a:pt x="137" y="109"/>
                  <a:pt x="137" y="109"/>
                </a:cubicBezTo>
                <a:cubicBezTo>
                  <a:pt x="137" y="115"/>
                  <a:pt x="137" y="115"/>
                  <a:pt x="137" y="115"/>
                </a:cubicBezTo>
                <a:cubicBezTo>
                  <a:pt x="13" y="115"/>
                  <a:pt x="13" y="115"/>
                  <a:pt x="13" y="1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9" y="0"/>
                  <a:pt x="9" y="0"/>
                  <a:pt x="9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15"/>
                  <a:pt x="6" y="115"/>
                  <a:pt x="6" y="115"/>
                </a:cubicBezTo>
                <a:cubicBezTo>
                  <a:pt x="6" y="118"/>
                  <a:pt x="6" y="118"/>
                  <a:pt x="6" y="118"/>
                </a:cubicBezTo>
                <a:cubicBezTo>
                  <a:pt x="6" y="122"/>
                  <a:pt x="6" y="122"/>
                  <a:pt x="6" y="122"/>
                </a:cubicBezTo>
                <a:cubicBezTo>
                  <a:pt x="137" y="122"/>
                  <a:pt x="137" y="122"/>
                  <a:pt x="137" y="122"/>
                </a:cubicBezTo>
                <a:cubicBezTo>
                  <a:pt x="137" y="127"/>
                  <a:pt x="137" y="127"/>
                  <a:pt x="137" y="127"/>
                </a:cubicBezTo>
                <a:lnTo>
                  <a:pt x="153" y="1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364;p24">
            <a:extLst>
              <a:ext uri="{FF2B5EF4-FFF2-40B4-BE49-F238E27FC236}">
                <a16:creationId xmlns:a16="http://schemas.microsoft.com/office/drawing/2014/main" id="{398814E1-A6B2-48E1-8123-5985B6D83290}"/>
              </a:ext>
            </a:extLst>
          </p:cNvPr>
          <p:cNvSpPr/>
          <p:nvPr/>
        </p:nvSpPr>
        <p:spPr>
          <a:xfrm>
            <a:off x="4259164" y="4403904"/>
            <a:ext cx="740359" cy="383621"/>
          </a:xfrm>
          <a:custGeom>
            <a:avLst/>
            <a:gdLst/>
            <a:ahLst/>
            <a:cxnLst/>
            <a:rect l="l" t="t" r="r" b="b"/>
            <a:pathLst>
              <a:path w="214" h="111" extrusionOk="0">
                <a:moveTo>
                  <a:pt x="154" y="105"/>
                </a:moveTo>
                <a:cubicBezTo>
                  <a:pt x="151" y="106"/>
                  <a:pt x="148" y="107"/>
                  <a:pt x="145" y="108"/>
                </a:cubicBezTo>
                <a:cubicBezTo>
                  <a:pt x="134" y="111"/>
                  <a:pt x="123" y="111"/>
                  <a:pt x="110" y="111"/>
                </a:cubicBezTo>
                <a:cubicBezTo>
                  <a:pt x="96" y="111"/>
                  <a:pt x="85" y="111"/>
                  <a:pt x="75" y="108"/>
                </a:cubicBezTo>
                <a:cubicBezTo>
                  <a:pt x="71" y="107"/>
                  <a:pt x="68" y="106"/>
                  <a:pt x="65" y="105"/>
                </a:cubicBezTo>
                <a:cubicBezTo>
                  <a:pt x="56" y="101"/>
                  <a:pt x="56" y="93"/>
                  <a:pt x="61" y="88"/>
                </a:cubicBezTo>
                <a:cubicBezTo>
                  <a:pt x="67" y="82"/>
                  <a:pt x="73" y="78"/>
                  <a:pt x="81" y="75"/>
                </a:cubicBezTo>
                <a:cubicBezTo>
                  <a:pt x="84" y="73"/>
                  <a:pt x="87" y="72"/>
                  <a:pt x="91" y="71"/>
                </a:cubicBezTo>
                <a:cubicBezTo>
                  <a:pt x="97" y="69"/>
                  <a:pt x="99" y="62"/>
                  <a:pt x="94" y="58"/>
                </a:cubicBezTo>
                <a:cubicBezTo>
                  <a:pt x="85" y="48"/>
                  <a:pt x="81" y="37"/>
                  <a:pt x="82" y="25"/>
                </a:cubicBezTo>
                <a:cubicBezTo>
                  <a:pt x="82" y="11"/>
                  <a:pt x="90" y="4"/>
                  <a:pt x="102" y="1"/>
                </a:cubicBezTo>
                <a:cubicBezTo>
                  <a:pt x="105" y="1"/>
                  <a:pt x="107" y="0"/>
                  <a:pt x="110" y="0"/>
                </a:cubicBezTo>
                <a:cubicBezTo>
                  <a:pt x="112" y="0"/>
                  <a:pt x="115" y="1"/>
                  <a:pt x="117" y="1"/>
                </a:cubicBezTo>
                <a:cubicBezTo>
                  <a:pt x="130" y="4"/>
                  <a:pt x="137" y="11"/>
                  <a:pt x="138" y="25"/>
                </a:cubicBezTo>
                <a:cubicBezTo>
                  <a:pt x="138" y="37"/>
                  <a:pt x="135" y="48"/>
                  <a:pt x="126" y="58"/>
                </a:cubicBezTo>
                <a:cubicBezTo>
                  <a:pt x="121" y="62"/>
                  <a:pt x="123" y="69"/>
                  <a:pt x="129" y="71"/>
                </a:cubicBezTo>
                <a:cubicBezTo>
                  <a:pt x="132" y="72"/>
                  <a:pt x="135" y="73"/>
                  <a:pt x="139" y="75"/>
                </a:cubicBezTo>
                <a:cubicBezTo>
                  <a:pt x="146" y="78"/>
                  <a:pt x="153" y="82"/>
                  <a:pt x="158" y="88"/>
                </a:cubicBezTo>
                <a:cubicBezTo>
                  <a:pt x="162" y="91"/>
                  <a:pt x="164" y="101"/>
                  <a:pt x="154" y="105"/>
                </a:cubicBezTo>
                <a:close/>
                <a:moveTo>
                  <a:pt x="210" y="95"/>
                </a:moveTo>
                <a:cubicBezTo>
                  <a:pt x="206" y="91"/>
                  <a:pt x="202" y="88"/>
                  <a:pt x="196" y="86"/>
                </a:cubicBezTo>
                <a:cubicBezTo>
                  <a:pt x="194" y="85"/>
                  <a:pt x="192" y="84"/>
                  <a:pt x="190" y="83"/>
                </a:cubicBezTo>
                <a:cubicBezTo>
                  <a:pt x="185" y="82"/>
                  <a:pt x="184" y="77"/>
                  <a:pt x="187" y="74"/>
                </a:cubicBezTo>
                <a:cubicBezTo>
                  <a:pt x="194" y="68"/>
                  <a:pt x="196" y="60"/>
                  <a:pt x="196" y="51"/>
                </a:cubicBezTo>
                <a:cubicBezTo>
                  <a:pt x="196" y="42"/>
                  <a:pt x="190" y="37"/>
                  <a:pt x="182" y="35"/>
                </a:cubicBezTo>
                <a:cubicBezTo>
                  <a:pt x="180" y="34"/>
                  <a:pt x="178" y="34"/>
                  <a:pt x="176" y="34"/>
                </a:cubicBezTo>
                <a:cubicBezTo>
                  <a:pt x="175" y="34"/>
                  <a:pt x="173" y="34"/>
                  <a:pt x="171" y="35"/>
                </a:cubicBezTo>
                <a:cubicBezTo>
                  <a:pt x="163" y="37"/>
                  <a:pt x="157" y="42"/>
                  <a:pt x="157" y="51"/>
                </a:cubicBezTo>
                <a:cubicBezTo>
                  <a:pt x="156" y="60"/>
                  <a:pt x="159" y="67"/>
                  <a:pt x="165" y="74"/>
                </a:cubicBezTo>
                <a:cubicBezTo>
                  <a:pt x="169" y="77"/>
                  <a:pt x="167" y="82"/>
                  <a:pt x="163" y="83"/>
                </a:cubicBezTo>
                <a:cubicBezTo>
                  <a:pt x="163" y="83"/>
                  <a:pt x="163" y="83"/>
                  <a:pt x="163" y="83"/>
                </a:cubicBezTo>
                <a:cubicBezTo>
                  <a:pt x="163" y="84"/>
                  <a:pt x="164" y="85"/>
                  <a:pt x="164" y="85"/>
                </a:cubicBezTo>
                <a:cubicBezTo>
                  <a:pt x="167" y="88"/>
                  <a:pt x="169" y="93"/>
                  <a:pt x="168" y="97"/>
                </a:cubicBezTo>
                <a:cubicBezTo>
                  <a:pt x="167" y="102"/>
                  <a:pt x="164" y="106"/>
                  <a:pt x="159" y="108"/>
                </a:cubicBezTo>
                <a:cubicBezTo>
                  <a:pt x="158" y="109"/>
                  <a:pt x="157" y="109"/>
                  <a:pt x="155" y="110"/>
                </a:cubicBezTo>
                <a:cubicBezTo>
                  <a:pt x="162" y="111"/>
                  <a:pt x="168" y="111"/>
                  <a:pt x="176" y="111"/>
                </a:cubicBezTo>
                <a:cubicBezTo>
                  <a:pt x="186" y="111"/>
                  <a:pt x="193" y="111"/>
                  <a:pt x="201" y="109"/>
                </a:cubicBezTo>
                <a:cubicBezTo>
                  <a:pt x="203" y="109"/>
                  <a:pt x="205" y="108"/>
                  <a:pt x="207" y="107"/>
                </a:cubicBezTo>
                <a:cubicBezTo>
                  <a:pt x="214" y="104"/>
                  <a:pt x="213" y="98"/>
                  <a:pt x="210" y="95"/>
                </a:cubicBezTo>
                <a:close/>
                <a:moveTo>
                  <a:pt x="51" y="97"/>
                </a:moveTo>
                <a:cubicBezTo>
                  <a:pt x="50" y="93"/>
                  <a:pt x="51" y="89"/>
                  <a:pt x="55" y="85"/>
                </a:cubicBezTo>
                <a:cubicBezTo>
                  <a:pt x="56" y="84"/>
                  <a:pt x="58" y="83"/>
                  <a:pt x="59" y="81"/>
                </a:cubicBezTo>
                <a:cubicBezTo>
                  <a:pt x="58" y="81"/>
                  <a:pt x="58" y="81"/>
                  <a:pt x="57" y="80"/>
                </a:cubicBezTo>
                <a:cubicBezTo>
                  <a:pt x="52" y="78"/>
                  <a:pt x="51" y="74"/>
                  <a:pt x="54" y="70"/>
                </a:cubicBezTo>
                <a:cubicBezTo>
                  <a:pt x="61" y="63"/>
                  <a:pt x="64" y="54"/>
                  <a:pt x="64" y="44"/>
                </a:cubicBezTo>
                <a:cubicBezTo>
                  <a:pt x="63" y="34"/>
                  <a:pt x="57" y="29"/>
                  <a:pt x="48" y="27"/>
                </a:cubicBezTo>
                <a:cubicBezTo>
                  <a:pt x="46" y="26"/>
                  <a:pt x="44" y="26"/>
                  <a:pt x="42" y="26"/>
                </a:cubicBezTo>
                <a:cubicBezTo>
                  <a:pt x="40" y="26"/>
                  <a:pt x="38" y="26"/>
                  <a:pt x="36" y="27"/>
                </a:cubicBezTo>
                <a:cubicBezTo>
                  <a:pt x="27" y="29"/>
                  <a:pt x="21" y="34"/>
                  <a:pt x="20" y="44"/>
                </a:cubicBezTo>
                <a:cubicBezTo>
                  <a:pt x="20" y="54"/>
                  <a:pt x="23" y="63"/>
                  <a:pt x="30" y="70"/>
                </a:cubicBezTo>
                <a:cubicBezTo>
                  <a:pt x="33" y="74"/>
                  <a:pt x="32" y="78"/>
                  <a:pt x="27" y="80"/>
                </a:cubicBezTo>
                <a:cubicBezTo>
                  <a:pt x="25" y="81"/>
                  <a:pt x="22" y="82"/>
                  <a:pt x="20" y="83"/>
                </a:cubicBezTo>
                <a:cubicBezTo>
                  <a:pt x="14" y="86"/>
                  <a:pt x="9" y="89"/>
                  <a:pt x="4" y="93"/>
                </a:cubicBezTo>
                <a:cubicBezTo>
                  <a:pt x="0" y="97"/>
                  <a:pt x="0" y="103"/>
                  <a:pt x="8" y="106"/>
                </a:cubicBezTo>
                <a:cubicBezTo>
                  <a:pt x="10" y="107"/>
                  <a:pt x="12" y="108"/>
                  <a:pt x="15" y="109"/>
                </a:cubicBezTo>
                <a:cubicBezTo>
                  <a:pt x="23" y="111"/>
                  <a:pt x="31" y="111"/>
                  <a:pt x="42" y="111"/>
                </a:cubicBezTo>
                <a:cubicBezTo>
                  <a:pt x="50" y="111"/>
                  <a:pt x="57" y="111"/>
                  <a:pt x="64" y="110"/>
                </a:cubicBezTo>
                <a:cubicBezTo>
                  <a:pt x="63" y="109"/>
                  <a:pt x="61" y="109"/>
                  <a:pt x="60" y="108"/>
                </a:cubicBezTo>
                <a:cubicBezTo>
                  <a:pt x="55" y="106"/>
                  <a:pt x="51" y="102"/>
                  <a:pt x="51" y="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367;p24">
            <a:extLst>
              <a:ext uri="{FF2B5EF4-FFF2-40B4-BE49-F238E27FC236}">
                <a16:creationId xmlns:a16="http://schemas.microsoft.com/office/drawing/2014/main" id="{63B9405D-BE1A-B499-F138-8158CF0F5D0B}"/>
              </a:ext>
            </a:extLst>
          </p:cNvPr>
          <p:cNvSpPr txBox="1"/>
          <p:nvPr/>
        </p:nvSpPr>
        <p:spPr>
          <a:xfrm>
            <a:off x="7308717" y="392849"/>
            <a:ext cx="1397355" cy="292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1400" b="1" i="0" u="none" dirty="0">
                <a:solidFill>
                  <a:srgbClr val="000000"/>
                </a:solidFill>
                <a:latin typeface="Syntax LT Std" panose="020D0502030503020204" pitchFamily="34" charset="0"/>
                <a:ea typeface="Montserrat"/>
                <a:cs typeface="Montserrat"/>
                <a:sym typeface="Montserrat"/>
              </a:rPr>
              <a:t>WARUM</a:t>
            </a:r>
            <a:endParaRPr sz="1400" dirty="0">
              <a:latin typeface="Syntax LT Std" panose="020D0502030503020204" pitchFamily="34" charset="0"/>
            </a:endParaRPr>
          </a:p>
        </p:txBody>
      </p:sp>
      <p:sp>
        <p:nvSpPr>
          <p:cNvPr id="7" name="Google Shape;368;p24">
            <a:extLst>
              <a:ext uri="{FF2B5EF4-FFF2-40B4-BE49-F238E27FC236}">
                <a16:creationId xmlns:a16="http://schemas.microsoft.com/office/drawing/2014/main" id="{61E31BCB-4961-A368-6D39-113158B0ABD1}"/>
              </a:ext>
            </a:extLst>
          </p:cNvPr>
          <p:cNvSpPr txBox="1"/>
          <p:nvPr/>
        </p:nvSpPr>
        <p:spPr>
          <a:xfrm>
            <a:off x="2703498" y="198077"/>
            <a:ext cx="1265237" cy="42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1400" b="1" i="0" u="none" dirty="0">
                <a:solidFill>
                  <a:srgbClr val="000000"/>
                </a:solidFill>
                <a:latin typeface="Syntax LT Std" panose="020D0502030503020204" pitchFamily="34" charset="0"/>
                <a:ea typeface="Montserrat"/>
                <a:cs typeface="Montserrat"/>
                <a:sym typeface="Montserrat"/>
              </a:rPr>
              <a:t>CHECK</a:t>
            </a:r>
            <a:endParaRPr sz="1400" dirty="0">
              <a:latin typeface="Syntax LT Std" panose="020D0502030503020204" pitchFamily="34" charset="0"/>
            </a:endParaRPr>
          </a:p>
        </p:txBody>
      </p:sp>
      <p:sp>
        <p:nvSpPr>
          <p:cNvPr id="8" name="Google Shape;369;p24">
            <a:extLst>
              <a:ext uri="{FF2B5EF4-FFF2-40B4-BE49-F238E27FC236}">
                <a16:creationId xmlns:a16="http://schemas.microsoft.com/office/drawing/2014/main" id="{62F6FD98-2E05-78A1-F0C5-9E432272B805}"/>
              </a:ext>
            </a:extLst>
          </p:cNvPr>
          <p:cNvSpPr txBox="1"/>
          <p:nvPr/>
        </p:nvSpPr>
        <p:spPr>
          <a:xfrm>
            <a:off x="7731888" y="2555651"/>
            <a:ext cx="2539926" cy="32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1400" b="1" i="0" u="none" dirty="0">
                <a:solidFill>
                  <a:srgbClr val="000000"/>
                </a:solidFill>
                <a:latin typeface="Syntax LT Std" panose="020D0502030503020204" pitchFamily="34" charset="0"/>
                <a:ea typeface="Montserrat"/>
                <a:cs typeface="Montserrat"/>
                <a:sym typeface="Montserrat"/>
              </a:rPr>
              <a:t>ZIELE</a:t>
            </a:r>
            <a:endParaRPr sz="1400" dirty="0">
              <a:latin typeface="Syntax LT Std" panose="020D0502030503020204" pitchFamily="34" charset="0"/>
            </a:endParaRPr>
          </a:p>
        </p:txBody>
      </p:sp>
      <p:sp>
        <p:nvSpPr>
          <p:cNvPr id="9" name="Google Shape;370;p24">
            <a:extLst>
              <a:ext uri="{FF2B5EF4-FFF2-40B4-BE49-F238E27FC236}">
                <a16:creationId xmlns:a16="http://schemas.microsoft.com/office/drawing/2014/main" id="{0521B41F-897E-A4AF-09FE-53C1F4ABFA14}"/>
              </a:ext>
            </a:extLst>
          </p:cNvPr>
          <p:cNvSpPr txBox="1"/>
          <p:nvPr/>
        </p:nvSpPr>
        <p:spPr>
          <a:xfrm>
            <a:off x="272375" y="2371353"/>
            <a:ext cx="2781301" cy="42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1400" b="1" i="0" u="none" dirty="0">
                <a:solidFill>
                  <a:srgbClr val="000000"/>
                </a:solidFill>
                <a:latin typeface="Syntax LT Std" panose="020D0502030503020204" pitchFamily="34" charset="0"/>
                <a:ea typeface="Montserrat"/>
                <a:cs typeface="Montserrat"/>
                <a:sym typeface="Montserrat"/>
              </a:rPr>
              <a:t>ANSPRECH-</a:t>
            </a:r>
            <a:br>
              <a:rPr lang="en-US" sz="1400" b="1" i="0" u="none" dirty="0">
                <a:latin typeface="Syntax LT Std" panose="020D0502030503020204" pitchFamily="34" charset="0"/>
                <a:ea typeface="Montserrat"/>
                <a:cs typeface="Montserrat"/>
              </a:rPr>
            </a:br>
            <a:r>
              <a:rPr lang="en-US" sz="1400" b="1" i="0" u="none" dirty="0">
                <a:solidFill>
                  <a:srgbClr val="000000"/>
                </a:solidFill>
                <a:latin typeface="Syntax LT Std" panose="020D0502030503020204" pitchFamily="34" charset="0"/>
                <a:ea typeface="Montserrat"/>
                <a:cs typeface="Montserrat"/>
                <a:sym typeface="Montserrat"/>
              </a:rPr>
              <a:t>PERSON</a:t>
            </a:r>
            <a:endParaRPr lang="de-DE" sz="1400" dirty="0">
              <a:latin typeface="Syntax LT Std" panose="020D0502030503020204" pitchFamily="34" charset="0"/>
              <a:cs typeface="Calibri"/>
            </a:endParaRPr>
          </a:p>
        </p:txBody>
      </p:sp>
      <p:sp>
        <p:nvSpPr>
          <p:cNvPr id="10" name="Google Shape;371;p24">
            <a:extLst>
              <a:ext uri="{FF2B5EF4-FFF2-40B4-BE49-F238E27FC236}">
                <a16:creationId xmlns:a16="http://schemas.microsoft.com/office/drawing/2014/main" id="{6C9E4C49-A272-8BF8-3180-BE262A724659}"/>
              </a:ext>
            </a:extLst>
          </p:cNvPr>
          <p:cNvSpPr txBox="1"/>
          <p:nvPr/>
        </p:nvSpPr>
        <p:spPr>
          <a:xfrm>
            <a:off x="6775491" y="4568439"/>
            <a:ext cx="2024650" cy="341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1400" b="1" i="0" u="none" dirty="0">
                <a:solidFill>
                  <a:srgbClr val="000000"/>
                </a:solidFill>
                <a:latin typeface="Syntax LT Std" panose="020D0502030503020204" pitchFamily="34" charset="0"/>
                <a:ea typeface="Montserrat"/>
                <a:cs typeface="Montserrat"/>
                <a:sym typeface="Montserrat"/>
              </a:rPr>
              <a:t>IDEEN</a:t>
            </a:r>
            <a:endParaRPr sz="1400" dirty="0">
              <a:latin typeface="Syntax LT Std" panose="020D0502030503020204" pitchFamily="34" charset="0"/>
            </a:endParaRPr>
          </a:p>
        </p:txBody>
      </p:sp>
      <p:sp>
        <p:nvSpPr>
          <p:cNvPr id="11" name="Google Shape;372;p24">
            <a:extLst>
              <a:ext uri="{FF2B5EF4-FFF2-40B4-BE49-F238E27FC236}">
                <a16:creationId xmlns:a16="http://schemas.microsoft.com/office/drawing/2014/main" id="{A57C43A7-982C-F8DB-88AF-D8FBAF7F5FFC}"/>
              </a:ext>
            </a:extLst>
          </p:cNvPr>
          <p:cNvSpPr txBox="1"/>
          <p:nvPr/>
        </p:nvSpPr>
        <p:spPr>
          <a:xfrm>
            <a:off x="2378261" y="4955183"/>
            <a:ext cx="1695445" cy="42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Montserrat"/>
              <a:buNone/>
            </a:pPr>
            <a:r>
              <a:rPr lang="en-US" sz="1400" b="1" i="0" u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ZIELGRUPPE</a:t>
            </a:r>
            <a:endParaRPr sz="1400" dirty="0"/>
          </a:p>
        </p:txBody>
      </p:sp>
      <p:sp>
        <p:nvSpPr>
          <p:cNvPr id="12" name="Google Shape;373;p24">
            <a:extLst>
              <a:ext uri="{FF2B5EF4-FFF2-40B4-BE49-F238E27FC236}">
                <a16:creationId xmlns:a16="http://schemas.microsoft.com/office/drawing/2014/main" id="{7AB5536D-587D-A072-C877-FA19D4CBE0D1}"/>
              </a:ext>
            </a:extLst>
          </p:cNvPr>
          <p:cNvSpPr txBox="1"/>
          <p:nvPr/>
        </p:nvSpPr>
        <p:spPr>
          <a:xfrm>
            <a:off x="1754894" y="401931"/>
            <a:ext cx="2293937" cy="374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>
              <a:buClr>
                <a:schemeClr val="dk1"/>
              </a:buClr>
              <a:buSzPts val="1700"/>
            </a:pPr>
            <a:r>
              <a:rPr lang="de-DE" sz="1000" dirty="0">
                <a:solidFill>
                  <a:schemeClr val="dk1"/>
                </a:solidFill>
                <a:latin typeface="Syntax LT Std" panose="020D0502030503020204" pitchFamily="34" charset="0"/>
                <a:ea typeface="Open Sans"/>
                <a:cs typeface="Open Sans"/>
                <a:sym typeface="Open Sans"/>
              </a:rPr>
              <a:t>Ist ein angemessenes Ergebnis binnen 3 Monaten erreichbar? ​</a:t>
            </a:r>
            <a:endParaRPr lang="en-US" sz="1000" dirty="0">
              <a:solidFill>
                <a:schemeClr val="dk1"/>
              </a:solidFill>
              <a:latin typeface="Syntax LT Std" panose="020D0502030503020204" pitchFamily="34" charset="0"/>
              <a:ea typeface="Open Sans"/>
              <a:cs typeface="Open Sans"/>
            </a:endParaRPr>
          </a:p>
          <a:p>
            <a:pPr algn="r">
              <a:buClr>
                <a:schemeClr val="dk1"/>
              </a:buClr>
              <a:buSzPts val="1700"/>
            </a:pPr>
            <a:r>
              <a:rPr lang="de-DE" sz="1000" dirty="0">
                <a:solidFill>
                  <a:schemeClr val="dk1"/>
                </a:solidFill>
                <a:latin typeface="Syntax LT Std" panose="020D0502030503020204" pitchFamily="34" charset="0"/>
                <a:ea typeface="Open Sans"/>
                <a:cs typeface="Open Sans"/>
                <a:sym typeface="Open Sans"/>
              </a:rPr>
              <a:t>​</a:t>
            </a:r>
            <a:endParaRPr lang="en-US" sz="1000" dirty="0">
              <a:solidFill>
                <a:schemeClr val="dk1"/>
              </a:solidFill>
              <a:latin typeface="Syntax LT Std" panose="020D0502030503020204" pitchFamily="34" charset="0"/>
              <a:ea typeface="Open Sans"/>
              <a:cs typeface="Open Sans"/>
            </a:endParaRPr>
          </a:p>
        </p:txBody>
      </p:sp>
      <p:sp>
        <p:nvSpPr>
          <p:cNvPr id="13" name="Google Shape;375;p24">
            <a:extLst>
              <a:ext uri="{FF2B5EF4-FFF2-40B4-BE49-F238E27FC236}">
                <a16:creationId xmlns:a16="http://schemas.microsoft.com/office/drawing/2014/main" id="{D8F9E843-7685-FEEB-CEEC-5C8ED4BBE09E}"/>
              </a:ext>
            </a:extLst>
          </p:cNvPr>
          <p:cNvSpPr txBox="1"/>
          <p:nvPr/>
        </p:nvSpPr>
        <p:spPr>
          <a:xfrm>
            <a:off x="571552" y="5160248"/>
            <a:ext cx="3613419" cy="3715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>
              <a:buClr>
                <a:schemeClr val="dk1"/>
              </a:buClr>
              <a:buSzPts val="1700"/>
            </a:pPr>
            <a:r>
              <a:rPr lang="de-DE" sz="1000" dirty="0">
                <a:solidFill>
                  <a:schemeClr val="dk1"/>
                </a:solidFill>
                <a:latin typeface="Syntax LT Std" panose="020D0502030503020204" pitchFamily="34" charset="0"/>
                <a:ea typeface="Open Sans"/>
                <a:cs typeface="Open Sans"/>
                <a:sym typeface="Open Sans"/>
              </a:rPr>
              <a:t>Wer aus dem Cluster IT sollte sich angesprochen fühlen? ​</a:t>
            </a:r>
            <a:endParaRPr lang="en-US" sz="1000" dirty="0">
              <a:solidFill>
                <a:schemeClr val="dk1"/>
              </a:solidFill>
              <a:latin typeface="Syntax LT Std" panose="020D0502030503020204" pitchFamily="34" charset="0"/>
              <a:ea typeface="Open Sans"/>
              <a:cs typeface="Open Sans"/>
            </a:endParaRPr>
          </a:p>
        </p:txBody>
      </p:sp>
      <p:sp>
        <p:nvSpPr>
          <p:cNvPr id="14" name="Google Shape;376;p24">
            <a:extLst>
              <a:ext uri="{FF2B5EF4-FFF2-40B4-BE49-F238E27FC236}">
                <a16:creationId xmlns:a16="http://schemas.microsoft.com/office/drawing/2014/main" id="{0F255307-C825-946C-F14B-347DA8C192A3}"/>
              </a:ext>
            </a:extLst>
          </p:cNvPr>
          <p:cNvSpPr txBox="1"/>
          <p:nvPr/>
        </p:nvSpPr>
        <p:spPr>
          <a:xfrm>
            <a:off x="7505594" y="4568665"/>
            <a:ext cx="3121621" cy="38229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1700"/>
            </a:pPr>
            <a:r>
              <a:rPr lang="de-DE" sz="1000" dirty="0">
                <a:solidFill>
                  <a:schemeClr val="dk1"/>
                </a:solidFill>
                <a:latin typeface="Syntax LT Std" panose="020D0502030503020204" pitchFamily="34" charset="0"/>
                <a:ea typeface="Open Sans"/>
                <a:cs typeface="Open Sans"/>
                <a:sym typeface="Open Sans"/>
              </a:rPr>
              <a:t>Was könnten erste Aktivitäten sein? </a:t>
            </a:r>
            <a:br>
              <a:rPr lang="de-DE" sz="1000" dirty="0">
                <a:solidFill>
                  <a:schemeClr val="dk1"/>
                </a:solidFill>
                <a:latin typeface="Syntax LT Std" panose="020D0502030503020204" pitchFamily="34" charset="0"/>
                <a:ea typeface="Open Sans"/>
                <a:cs typeface="Open Sans"/>
                <a:sym typeface="Open Sans"/>
              </a:rPr>
            </a:br>
            <a:r>
              <a:rPr lang="de-DE" sz="1000" dirty="0">
                <a:solidFill>
                  <a:schemeClr val="dk1"/>
                </a:solidFill>
                <a:latin typeface="Syntax LT Std" panose="020D0502030503020204" pitchFamily="34" charset="0"/>
                <a:ea typeface="Open Sans"/>
                <a:cs typeface="Open Sans"/>
                <a:sym typeface="Open Sans"/>
              </a:rPr>
              <a:t>Wie konkret sind diese Ideen?</a:t>
            </a:r>
            <a:endParaRPr lang="en-US" sz="1000" dirty="0">
              <a:solidFill>
                <a:schemeClr val="dk1"/>
              </a:solidFill>
              <a:latin typeface="Syntax LT Std" panose="020D0502030503020204" pitchFamily="34" charset="0"/>
              <a:ea typeface="Open Sans"/>
              <a:cs typeface="Open Sans"/>
            </a:endParaRPr>
          </a:p>
        </p:txBody>
      </p:sp>
      <p:sp>
        <p:nvSpPr>
          <p:cNvPr id="15" name="Google Shape;378;p24">
            <a:extLst>
              <a:ext uri="{FF2B5EF4-FFF2-40B4-BE49-F238E27FC236}">
                <a16:creationId xmlns:a16="http://schemas.microsoft.com/office/drawing/2014/main" id="{180BA45A-33AF-BD71-450F-8C9A24A92F34}"/>
              </a:ext>
            </a:extLst>
          </p:cNvPr>
          <p:cNvSpPr txBox="1"/>
          <p:nvPr/>
        </p:nvSpPr>
        <p:spPr>
          <a:xfrm>
            <a:off x="8235964" y="337600"/>
            <a:ext cx="2868047" cy="3799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1700"/>
            </a:pPr>
            <a:r>
              <a:rPr lang="de-DE" sz="1000" dirty="0">
                <a:solidFill>
                  <a:schemeClr val="dk1"/>
                </a:solidFill>
                <a:latin typeface="Syntax LT Std" panose="020D0502030503020204" pitchFamily="34" charset="0"/>
                <a:ea typeface="Open Sans"/>
                <a:cs typeface="Open Sans"/>
                <a:sym typeface="Open Sans"/>
              </a:rPr>
              <a:t>Was sind Kontext und Ausgangssituation? Welches Problem gilt es zu lösen?​</a:t>
            </a:r>
            <a:endParaRPr lang="en-US" sz="1000" dirty="0">
              <a:solidFill>
                <a:schemeClr val="dk1"/>
              </a:solidFill>
              <a:latin typeface="Syntax LT Std" panose="020D0502030503020204" pitchFamily="34" charset="0"/>
              <a:ea typeface="Open Sans"/>
              <a:cs typeface="Open Sans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F7C7B193-842C-5765-9181-88A3DD62325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7745" y="1975998"/>
            <a:ext cx="569186" cy="569186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0B8CE4D5-2422-C72D-7944-B40BDBFF5F02}"/>
              </a:ext>
            </a:extLst>
          </p:cNvPr>
          <p:cNvPicPr/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51102"/>
          <a:stretch/>
        </p:blipFill>
        <p:spPr>
          <a:xfrm>
            <a:off x="3577767" y="3198951"/>
            <a:ext cx="685308" cy="332873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DAFB241-1E53-AA66-7997-80B75B239397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45484" y="1894634"/>
            <a:ext cx="569186" cy="569186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73531388-4C15-40FC-684A-8EE75AD674D3}"/>
              </a:ext>
            </a:extLst>
          </p:cNvPr>
          <p:cNvGrpSpPr/>
          <p:nvPr/>
        </p:nvGrpSpPr>
        <p:grpSpPr>
          <a:xfrm>
            <a:off x="281517" y="833559"/>
            <a:ext cx="3865018" cy="994608"/>
            <a:chOff x="114300" y="1173166"/>
            <a:chExt cx="3939101" cy="973442"/>
          </a:xfrm>
        </p:grpSpPr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F38559A1-DA4F-40E3-4495-DC572FEBE485}"/>
                </a:ext>
              </a:extLst>
            </p:cNvPr>
            <p:cNvSpPr/>
            <p:nvPr/>
          </p:nvSpPr>
          <p:spPr>
            <a:xfrm>
              <a:off x="114300" y="1173955"/>
              <a:ext cx="3939101" cy="97265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366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de-DE" sz="1200" dirty="0">
                  <a:solidFill>
                    <a:schemeClr val="tx1"/>
                  </a:solidFill>
                  <a:latin typeface="Open Sans"/>
                  <a:ea typeface="Open Sans"/>
                  <a:cs typeface="Open Sans"/>
                </a:rPr>
                <a:t> </a:t>
              </a:r>
              <a:endParaRPr lang="de-DE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  <p:sp>
          <p:nvSpPr>
            <p:cNvPr id="21" name="Rechteck: abgerundete Ecken 28">
              <a:extLst>
                <a:ext uri="{FF2B5EF4-FFF2-40B4-BE49-F238E27FC236}">
                  <a16:creationId xmlns:a16="http://schemas.microsoft.com/office/drawing/2014/main" id="{BE907E68-78E5-0CF2-D388-032B7E931488}"/>
                </a:ext>
              </a:extLst>
            </p:cNvPr>
            <p:cNvSpPr/>
            <p:nvPr/>
          </p:nvSpPr>
          <p:spPr>
            <a:xfrm>
              <a:off x="2679274" y="1173166"/>
              <a:ext cx="1367613" cy="253864"/>
            </a:xfrm>
            <a:custGeom>
              <a:avLst/>
              <a:gdLst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310416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238978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51030"/>
                <a:gd name="connsiteY0" fmla="*/ 38233 h 229394"/>
                <a:gd name="connsiteX1" fmla="*/ 38233 w 1351030"/>
                <a:gd name="connsiteY1" fmla="*/ 0 h 229394"/>
                <a:gd name="connsiteX2" fmla="*/ 1238978 w 1351030"/>
                <a:gd name="connsiteY2" fmla="*/ 0 h 229394"/>
                <a:gd name="connsiteX3" fmla="*/ 1351030 w 1351030"/>
                <a:gd name="connsiteY3" fmla="*/ 112052 h 229394"/>
                <a:gd name="connsiteX4" fmla="*/ 1348649 w 1351030"/>
                <a:gd name="connsiteY4" fmla="*/ 191161 h 229394"/>
                <a:gd name="connsiteX5" fmla="*/ 1310416 w 1351030"/>
                <a:gd name="connsiteY5" fmla="*/ 229394 h 229394"/>
                <a:gd name="connsiteX6" fmla="*/ 38233 w 1351030"/>
                <a:gd name="connsiteY6" fmla="*/ 229394 h 229394"/>
                <a:gd name="connsiteX7" fmla="*/ 0 w 1351030"/>
                <a:gd name="connsiteY7" fmla="*/ 191161 h 229394"/>
                <a:gd name="connsiteX8" fmla="*/ 0 w 1351030"/>
                <a:gd name="connsiteY8" fmla="*/ 38233 h 229394"/>
                <a:gd name="connsiteX0" fmla="*/ 0 w 1352975"/>
                <a:gd name="connsiteY0" fmla="*/ 38233 h 229394"/>
                <a:gd name="connsiteX1" fmla="*/ 38233 w 1352975"/>
                <a:gd name="connsiteY1" fmla="*/ 0 h 229394"/>
                <a:gd name="connsiteX2" fmla="*/ 1238978 w 1352975"/>
                <a:gd name="connsiteY2" fmla="*/ 0 h 229394"/>
                <a:gd name="connsiteX3" fmla="*/ 1318842 w 1352975"/>
                <a:gd name="connsiteY3" fmla="*/ 36511 h 229394"/>
                <a:gd name="connsiteX4" fmla="*/ 1351030 w 1352975"/>
                <a:gd name="connsiteY4" fmla="*/ 112052 h 229394"/>
                <a:gd name="connsiteX5" fmla="*/ 1348649 w 1352975"/>
                <a:gd name="connsiteY5" fmla="*/ 191161 h 229394"/>
                <a:gd name="connsiteX6" fmla="*/ 1310416 w 1352975"/>
                <a:gd name="connsiteY6" fmla="*/ 229394 h 229394"/>
                <a:gd name="connsiteX7" fmla="*/ 38233 w 1352975"/>
                <a:gd name="connsiteY7" fmla="*/ 229394 h 229394"/>
                <a:gd name="connsiteX8" fmla="*/ 0 w 1352975"/>
                <a:gd name="connsiteY8" fmla="*/ 191161 h 229394"/>
                <a:gd name="connsiteX9" fmla="*/ 0 w 1352975"/>
                <a:gd name="connsiteY9" fmla="*/ 38233 h 229394"/>
                <a:gd name="connsiteX0" fmla="*/ 0 w 1370276"/>
                <a:gd name="connsiteY0" fmla="*/ 38233 h 229394"/>
                <a:gd name="connsiteX1" fmla="*/ 38233 w 1370276"/>
                <a:gd name="connsiteY1" fmla="*/ 0 h 229394"/>
                <a:gd name="connsiteX2" fmla="*/ 1238978 w 1370276"/>
                <a:gd name="connsiteY2" fmla="*/ 0 h 229394"/>
                <a:gd name="connsiteX3" fmla="*/ 1351030 w 1370276"/>
                <a:gd name="connsiteY3" fmla="*/ 112052 h 229394"/>
                <a:gd name="connsiteX4" fmla="*/ 1348649 w 1370276"/>
                <a:gd name="connsiteY4" fmla="*/ 191161 h 229394"/>
                <a:gd name="connsiteX5" fmla="*/ 1310416 w 1370276"/>
                <a:gd name="connsiteY5" fmla="*/ 229394 h 229394"/>
                <a:gd name="connsiteX6" fmla="*/ 38233 w 1370276"/>
                <a:gd name="connsiteY6" fmla="*/ 229394 h 229394"/>
                <a:gd name="connsiteX7" fmla="*/ 0 w 1370276"/>
                <a:gd name="connsiteY7" fmla="*/ 191161 h 229394"/>
                <a:gd name="connsiteX8" fmla="*/ 0 w 1370276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77492"/>
                <a:gd name="connsiteY0" fmla="*/ 38233 h 229394"/>
                <a:gd name="connsiteX1" fmla="*/ 38233 w 1377492"/>
                <a:gd name="connsiteY1" fmla="*/ 0 h 229394"/>
                <a:gd name="connsiteX2" fmla="*/ 1238978 w 1377492"/>
                <a:gd name="connsiteY2" fmla="*/ 0 h 229394"/>
                <a:gd name="connsiteX3" fmla="*/ 1351030 w 1377492"/>
                <a:gd name="connsiteY3" fmla="*/ 112052 h 229394"/>
                <a:gd name="connsiteX4" fmla="*/ 1348649 w 1377492"/>
                <a:gd name="connsiteY4" fmla="*/ 191161 h 229394"/>
                <a:gd name="connsiteX5" fmla="*/ 1310416 w 1377492"/>
                <a:gd name="connsiteY5" fmla="*/ 229394 h 229394"/>
                <a:gd name="connsiteX6" fmla="*/ 38233 w 1377492"/>
                <a:gd name="connsiteY6" fmla="*/ 229394 h 229394"/>
                <a:gd name="connsiteX7" fmla="*/ 0 w 1377492"/>
                <a:gd name="connsiteY7" fmla="*/ 191161 h 229394"/>
                <a:gd name="connsiteX8" fmla="*/ 0 w 1377492"/>
                <a:gd name="connsiteY8" fmla="*/ 38233 h 229394"/>
                <a:gd name="connsiteX0" fmla="*/ 0 w 1351058"/>
                <a:gd name="connsiteY0" fmla="*/ 38233 h 229394"/>
                <a:gd name="connsiteX1" fmla="*/ 38233 w 1351058"/>
                <a:gd name="connsiteY1" fmla="*/ 0 h 229394"/>
                <a:gd name="connsiteX2" fmla="*/ 1238978 w 1351058"/>
                <a:gd name="connsiteY2" fmla="*/ 0 h 229394"/>
                <a:gd name="connsiteX3" fmla="*/ 1351030 w 1351058"/>
                <a:gd name="connsiteY3" fmla="*/ 112052 h 229394"/>
                <a:gd name="connsiteX4" fmla="*/ 1348649 w 1351058"/>
                <a:gd name="connsiteY4" fmla="*/ 191161 h 229394"/>
                <a:gd name="connsiteX5" fmla="*/ 1310416 w 1351058"/>
                <a:gd name="connsiteY5" fmla="*/ 229394 h 229394"/>
                <a:gd name="connsiteX6" fmla="*/ 38233 w 1351058"/>
                <a:gd name="connsiteY6" fmla="*/ 229394 h 229394"/>
                <a:gd name="connsiteX7" fmla="*/ 0 w 1351058"/>
                <a:gd name="connsiteY7" fmla="*/ 191161 h 229394"/>
                <a:gd name="connsiteX8" fmla="*/ 0 w 1351058"/>
                <a:gd name="connsiteY8" fmla="*/ 38233 h 229394"/>
                <a:gd name="connsiteX0" fmla="*/ 0 w 1351046"/>
                <a:gd name="connsiteY0" fmla="*/ 38233 h 229394"/>
                <a:gd name="connsiteX1" fmla="*/ 38233 w 1351046"/>
                <a:gd name="connsiteY1" fmla="*/ 0 h 229394"/>
                <a:gd name="connsiteX2" fmla="*/ 1238978 w 1351046"/>
                <a:gd name="connsiteY2" fmla="*/ 0 h 229394"/>
                <a:gd name="connsiteX3" fmla="*/ 1351030 w 1351046"/>
                <a:gd name="connsiteY3" fmla="*/ 112052 h 229394"/>
                <a:gd name="connsiteX4" fmla="*/ 1348649 w 1351046"/>
                <a:gd name="connsiteY4" fmla="*/ 191161 h 229394"/>
                <a:gd name="connsiteX5" fmla="*/ 1310416 w 1351046"/>
                <a:gd name="connsiteY5" fmla="*/ 229394 h 229394"/>
                <a:gd name="connsiteX6" fmla="*/ 38233 w 1351046"/>
                <a:gd name="connsiteY6" fmla="*/ 229394 h 229394"/>
                <a:gd name="connsiteX7" fmla="*/ 0 w 1351046"/>
                <a:gd name="connsiteY7" fmla="*/ 191161 h 229394"/>
                <a:gd name="connsiteX8" fmla="*/ 0 w 1351046"/>
                <a:gd name="connsiteY8" fmla="*/ 38233 h 229394"/>
                <a:gd name="connsiteX0" fmla="*/ 0 w 1351041"/>
                <a:gd name="connsiteY0" fmla="*/ 38236 h 229397"/>
                <a:gd name="connsiteX1" fmla="*/ 38233 w 1351041"/>
                <a:gd name="connsiteY1" fmla="*/ 3 h 229397"/>
                <a:gd name="connsiteX2" fmla="*/ 1238978 w 1351041"/>
                <a:gd name="connsiteY2" fmla="*/ 3 h 229397"/>
                <a:gd name="connsiteX3" fmla="*/ 1351030 w 1351041"/>
                <a:gd name="connsiteY3" fmla="*/ 112055 h 229397"/>
                <a:gd name="connsiteX4" fmla="*/ 1348649 w 1351041"/>
                <a:gd name="connsiteY4" fmla="*/ 191164 h 229397"/>
                <a:gd name="connsiteX5" fmla="*/ 1310416 w 1351041"/>
                <a:gd name="connsiteY5" fmla="*/ 229397 h 229397"/>
                <a:gd name="connsiteX6" fmla="*/ 38233 w 1351041"/>
                <a:gd name="connsiteY6" fmla="*/ 229397 h 229397"/>
                <a:gd name="connsiteX7" fmla="*/ 0 w 1351041"/>
                <a:gd name="connsiteY7" fmla="*/ 191164 h 229397"/>
                <a:gd name="connsiteX8" fmla="*/ 0 w 1351041"/>
                <a:gd name="connsiteY8" fmla="*/ 38236 h 229397"/>
                <a:gd name="connsiteX0" fmla="*/ 0 w 1351030"/>
                <a:gd name="connsiteY0" fmla="*/ 38236 h 229397"/>
                <a:gd name="connsiteX1" fmla="*/ 38233 w 1351030"/>
                <a:gd name="connsiteY1" fmla="*/ 3 h 229397"/>
                <a:gd name="connsiteX2" fmla="*/ 1238978 w 1351030"/>
                <a:gd name="connsiteY2" fmla="*/ 3 h 229397"/>
                <a:gd name="connsiteX3" fmla="*/ 1351030 w 1351030"/>
                <a:gd name="connsiteY3" fmla="*/ 112055 h 229397"/>
                <a:gd name="connsiteX4" fmla="*/ 1348649 w 1351030"/>
                <a:gd name="connsiteY4" fmla="*/ 191164 h 229397"/>
                <a:gd name="connsiteX5" fmla="*/ 1310416 w 1351030"/>
                <a:gd name="connsiteY5" fmla="*/ 229397 h 229397"/>
                <a:gd name="connsiteX6" fmla="*/ 38233 w 1351030"/>
                <a:gd name="connsiteY6" fmla="*/ 229397 h 229397"/>
                <a:gd name="connsiteX7" fmla="*/ 0 w 1351030"/>
                <a:gd name="connsiteY7" fmla="*/ 191164 h 229397"/>
                <a:gd name="connsiteX8" fmla="*/ 0 w 1351030"/>
                <a:gd name="connsiteY8" fmla="*/ 38236 h 229397"/>
                <a:gd name="connsiteX0" fmla="*/ 0 w 1351752"/>
                <a:gd name="connsiteY0" fmla="*/ 38236 h 229397"/>
                <a:gd name="connsiteX1" fmla="*/ 38233 w 1351752"/>
                <a:gd name="connsiteY1" fmla="*/ 3 h 229397"/>
                <a:gd name="connsiteX2" fmla="*/ 1238978 w 1351752"/>
                <a:gd name="connsiteY2" fmla="*/ 3 h 229397"/>
                <a:gd name="connsiteX3" fmla="*/ 1351030 w 1351752"/>
                <a:gd name="connsiteY3" fmla="*/ 112055 h 229397"/>
                <a:gd name="connsiteX4" fmla="*/ 1348649 w 1351752"/>
                <a:gd name="connsiteY4" fmla="*/ 191164 h 229397"/>
                <a:gd name="connsiteX5" fmla="*/ 1338991 w 1351752"/>
                <a:gd name="connsiteY5" fmla="*/ 229397 h 229397"/>
                <a:gd name="connsiteX6" fmla="*/ 38233 w 1351752"/>
                <a:gd name="connsiteY6" fmla="*/ 229397 h 229397"/>
                <a:gd name="connsiteX7" fmla="*/ 0 w 1351752"/>
                <a:gd name="connsiteY7" fmla="*/ 191164 h 229397"/>
                <a:gd name="connsiteX8" fmla="*/ 0 w 1351752"/>
                <a:gd name="connsiteY8" fmla="*/ 38236 h 229397"/>
                <a:gd name="connsiteX0" fmla="*/ 0 w 1362850"/>
                <a:gd name="connsiteY0" fmla="*/ 38236 h 230056"/>
                <a:gd name="connsiteX1" fmla="*/ 38233 w 1362850"/>
                <a:gd name="connsiteY1" fmla="*/ 3 h 230056"/>
                <a:gd name="connsiteX2" fmla="*/ 1238978 w 1362850"/>
                <a:gd name="connsiteY2" fmla="*/ 3 h 230056"/>
                <a:gd name="connsiteX3" fmla="*/ 1351030 w 1362850"/>
                <a:gd name="connsiteY3" fmla="*/ 112055 h 230056"/>
                <a:gd name="connsiteX4" fmla="*/ 1348649 w 1362850"/>
                <a:gd name="connsiteY4" fmla="*/ 191164 h 230056"/>
                <a:gd name="connsiteX5" fmla="*/ 1338991 w 1362850"/>
                <a:gd name="connsiteY5" fmla="*/ 229397 h 230056"/>
                <a:gd name="connsiteX6" fmla="*/ 38233 w 1362850"/>
                <a:gd name="connsiteY6" fmla="*/ 229397 h 230056"/>
                <a:gd name="connsiteX7" fmla="*/ 0 w 1362850"/>
                <a:gd name="connsiteY7" fmla="*/ 191164 h 230056"/>
                <a:gd name="connsiteX8" fmla="*/ 0 w 1362850"/>
                <a:gd name="connsiteY8" fmla="*/ 38236 h 230056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36101 h 261258"/>
                <a:gd name="connsiteX1" fmla="*/ 42996 w 1367613"/>
                <a:gd name="connsiteY1" fmla="*/ 31205 h 261258"/>
                <a:gd name="connsiteX2" fmla="*/ 1243741 w 1367613"/>
                <a:gd name="connsiteY2" fmla="*/ 31205 h 261258"/>
                <a:gd name="connsiteX3" fmla="*/ 1355793 w 1367613"/>
                <a:gd name="connsiteY3" fmla="*/ 143257 h 261258"/>
                <a:gd name="connsiteX4" fmla="*/ 1353412 w 1367613"/>
                <a:gd name="connsiteY4" fmla="*/ 222366 h 261258"/>
                <a:gd name="connsiteX5" fmla="*/ 1343754 w 1367613"/>
                <a:gd name="connsiteY5" fmla="*/ 260599 h 261258"/>
                <a:gd name="connsiteX6" fmla="*/ 42996 w 1367613"/>
                <a:gd name="connsiteY6" fmla="*/ 260599 h 261258"/>
                <a:gd name="connsiteX7" fmla="*/ 4763 w 1367613"/>
                <a:gd name="connsiteY7" fmla="*/ 222366 h 261258"/>
                <a:gd name="connsiteX8" fmla="*/ 0 w 1367613"/>
                <a:gd name="connsiteY8" fmla="*/ 36101 h 261258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243741 w 1367613"/>
                <a:gd name="connsiteY2" fmla="*/ 23811 h 253864"/>
                <a:gd name="connsiteX3" fmla="*/ 1355793 w 1367613"/>
                <a:gd name="connsiteY3" fmla="*/ 135863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613" h="253864">
                  <a:moveTo>
                    <a:pt x="0" y="28707"/>
                  </a:moveTo>
                  <a:cubicBezTo>
                    <a:pt x="0" y="-32891"/>
                    <a:pt x="21880" y="23811"/>
                    <a:pt x="42996" y="23811"/>
                  </a:cubicBezTo>
                  <a:lnTo>
                    <a:pt x="1243741" y="23811"/>
                  </a:lnTo>
                  <a:cubicBezTo>
                    <a:pt x="1272040" y="23436"/>
                    <a:pt x="1352155" y="58405"/>
                    <a:pt x="1355793" y="135863"/>
                  </a:cubicBezTo>
                  <a:cubicBezTo>
                    <a:pt x="1354999" y="162233"/>
                    <a:pt x="1354206" y="188602"/>
                    <a:pt x="1353412" y="214972"/>
                  </a:cubicBezTo>
                  <a:cubicBezTo>
                    <a:pt x="1353412" y="236088"/>
                    <a:pt x="1391064" y="257968"/>
                    <a:pt x="1343754" y="253205"/>
                  </a:cubicBezTo>
                  <a:lnTo>
                    <a:pt x="42996" y="253205"/>
                  </a:lnTo>
                  <a:cubicBezTo>
                    <a:pt x="21880" y="253205"/>
                    <a:pt x="4763" y="236088"/>
                    <a:pt x="4763" y="214972"/>
                  </a:cubicBezTo>
                  <a:cubicBezTo>
                    <a:pt x="3175" y="152884"/>
                    <a:pt x="1588" y="171757"/>
                    <a:pt x="0" y="28707"/>
                  </a:cubicBezTo>
                  <a:close/>
                </a:path>
              </a:pathLst>
            </a:custGeom>
            <a:solidFill>
              <a:srgbClr val="366B95"/>
            </a:solidFill>
            <a:ln w="28575">
              <a:solidFill>
                <a:srgbClr val="366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latin typeface="Syntax LT Std" panose="020D0502030503020204" pitchFamily="34" charset="0"/>
                  <a:ea typeface="Open Sans" pitchFamily="2" charset="0"/>
                  <a:cs typeface="Open Sans" pitchFamily="2" charset="0"/>
                </a:rPr>
                <a:t>Bitte ausfüllen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28B731FC-7970-BFE4-2BF9-BFAC77DAAF14}"/>
              </a:ext>
            </a:extLst>
          </p:cNvPr>
          <p:cNvGrpSpPr/>
          <p:nvPr/>
        </p:nvGrpSpPr>
        <p:grpSpPr>
          <a:xfrm>
            <a:off x="7111163" y="714039"/>
            <a:ext cx="4870433" cy="1505444"/>
            <a:chOff x="114300" y="1173165"/>
            <a:chExt cx="3939101" cy="1608927"/>
          </a:xfrm>
        </p:grpSpPr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56EBF62C-B906-77CE-4B66-1F25E2F5901A}"/>
                </a:ext>
              </a:extLst>
            </p:cNvPr>
            <p:cNvSpPr/>
            <p:nvPr/>
          </p:nvSpPr>
          <p:spPr>
            <a:xfrm>
              <a:off x="114300" y="1173955"/>
              <a:ext cx="3939101" cy="160813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96AD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4" name="Rechteck: abgerundete Ecken 28">
              <a:extLst>
                <a:ext uri="{FF2B5EF4-FFF2-40B4-BE49-F238E27FC236}">
                  <a16:creationId xmlns:a16="http://schemas.microsoft.com/office/drawing/2014/main" id="{326349B2-6537-F576-A54C-3206355632D8}"/>
                </a:ext>
              </a:extLst>
            </p:cNvPr>
            <p:cNvSpPr/>
            <p:nvPr/>
          </p:nvSpPr>
          <p:spPr>
            <a:xfrm>
              <a:off x="2679274" y="1173165"/>
              <a:ext cx="1368429" cy="253659"/>
            </a:xfrm>
            <a:custGeom>
              <a:avLst/>
              <a:gdLst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310416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238978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51030"/>
                <a:gd name="connsiteY0" fmla="*/ 38233 h 229394"/>
                <a:gd name="connsiteX1" fmla="*/ 38233 w 1351030"/>
                <a:gd name="connsiteY1" fmla="*/ 0 h 229394"/>
                <a:gd name="connsiteX2" fmla="*/ 1238978 w 1351030"/>
                <a:gd name="connsiteY2" fmla="*/ 0 h 229394"/>
                <a:gd name="connsiteX3" fmla="*/ 1351030 w 1351030"/>
                <a:gd name="connsiteY3" fmla="*/ 112052 h 229394"/>
                <a:gd name="connsiteX4" fmla="*/ 1348649 w 1351030"/>
                <a:gd name="connsiteY4" fmla="*/ 191161 h 229394"/>
                <a:gd name="connsiteX5" fmla="*/ 1310416 w 1351030"/>
                <a:gd name="connsiteY5" fmla="*/ 229394 h 229394"/>
                <a:gd name="connsiteX6" fmla="*/ 38233 w 1351030"/>
                <a:gd name="connsiteY6" fmla="*/ 229394 h 229394"/>
                <a:gd name="connsiteX7" fmla="*/ 0 w 1351030"/>
                <a:gd name="connsiteY7" fmla="*/ 191161 h 229394"/>
                <a:gd name="connsiteX8" fmla="*/ 0 w 1351030"/>
                <a:gd name="connsiteY8" fmla="*/ 38233 h 229394"/>
                <a:gd name="connsiteX0" fmla="*/ 0 w 1352975"/>
                <a:gd name="connsiteY0" fmla="*/ 38233 h 229394"/>
                <a:gd name="connsiteX1" fmla="*/ 38233 w 1352975"/>
                <a:gd name="connsiteY1" fmla="*/ 0 h 229394"/>
                <a:gd name="connsiteX2" fmla="*/ 1238978 w 1352975"/>
                <a:gd name="connsiteY2" fmla="*/ 0 h 229394"/>
                <a:gd name="connsiteX3" fmla="*/ 1318842 w 1352975"/>
                <a:gd name="connsiteY3" fmla="*/ 36511 h 229394"/>
                <a:gd name="connsiteX4" fmla="*/ 1351030 w 1352975"/>
                <a:gd name="connsiteY4" fmla="*/ 112052 h 229394"/>
                <a:gd name="connsiteX5" fmla="*/ 1348649 w 1352975"/>
                <a:gd name="connsiteY5" fmla="*/ 191161 h 229394"/>
                <a:gd name="connsiteX6" fmla="*/ 1310416 w 1352975"/>
                <a:gd name="connsiteY6" fmla="*/ 229394 h 229394"/>
                <a:gd name="connsiteX7" fmla="*/ 38233 w 1352975"/>
                <a:gd name="connsiteY7" fmla="*/ 229394 h 229394"/>
                <a:gd name="connsiteX8" fmla="*/ 0 w 1352975"/>
                <a:gd name="connsiteY8" fmla="*/ 191161 h 229394"/>
                <a:gd name="connsiteX9" fmla="*/ 0 w 1352975"/>
                <a:gd name="connsiteY9" fmla="*/ 38233 h 229394"/>
                <a:gd name="connsiteX0" fmla="*/ 0 w 1370276"/>
                <a:gd name="connsiteY0" fmla="*/ 38233 h 229394"/>
                <a:gd name="connsiteX1" fmla="*/ 38233 w 1370276"/>
                <a:gd name="connsiteY1" fmla="*/ 0 h 229394"/>
                <a:gd name="connsiteX2" fmla="*/ 1238978 w 1370276"/>
                <a:gd name="connsiteY2" fmla="*/ 0 h 229394"/>
                <a:gd name="connsiteX3" fmla="*/ 1351030 w 1370276"/>
                <a:gd name="connsiteY3" fmla="*/ 112052 h 229394"/>
                <a:gd name="connsiteX4" fmla="*/ 1348649 w 1370276"/>
                <a:gd name="connsiteY4" fmla="*/ 191161 h 229394"/>
                <a:gd name="connsiteX5" fmla="*/ 1310416 w 1370276"/>
                <a:gd name="connsiteY5" fmla="*/ 229394 h 229394"/>
                <a:gd name="connsiteX6" fmla="*/ 38233 w 1370276"/>
                <a:gd name="connsiteY6" fmla="*/ 229394 h 229394"/>
                <a:gd name="connsiteX7" fmla="*/ 0 w 1370276"/>
                <a:gd name="connsiteY7" fmla="*/ 191161 h 229394"/>
                <a:gd name="connsiteX8" fmla="*/ 0 w 1370276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77492"/>
                <a:gd name="connsiteY0" fmla="*/ 38233 h 229394"/>
                <a:gd name="connsiteX1" fmla="*/ 38233 w 1377492"/>
                <a:gd name="connsiteY1" fmla="*/ 0 h 229394"/>
                <a:gd name="connsiteX2" fmla="*/ 1238978 w 1377492"/>
                <a:gd name="connsiteY2" fmla="*/ 0 h 229394"/>
                <a:gd name="connsiteX3" fmla="*/ 1351030 w 1377492"/>
                <a:gd name="connsiteY3" fmla="*/ 112052 h 229394"/>
                <a:gd name="connsiteX4" fmla="*/ 1348649 w 1377492"/>
                <a:gd name="connsiteY4" fmla="*/ 191161 h 229394"/>
                <a:gd name="connsiteX5" fmla="*/ 1310416 w 1377492"/>
                <a:gd name="connsiteY5" fmla="*/ 229394 h 229394"/>
                <a:gd name="connsiteX6" fmla="*/ 38233 w 1377492"/>
                <a:gd name="connsiteY6" fmla="*/ 229394 h 229394"/>
                <a:gd name="connsiteX7" fmla="*/ 0 w 1377492"/>
                <a:gd name="connsiteY7" fmla="*/ 191161 h 229394"/>
                <a:gd name="connsiteX8" fmla="*/ 0 w 1377492"/>
                <a:gd name="connsiteY8" fmla="*/ 38233 h 229394"/>
                <a:gd name="connsiteX0" fmla="*/ 0 w 1351058"/>
                <a:gd name="connsiteY0" fmla="*/ 38233 h 229394"/>
                <a:gd name="connsiteX1" fmla="*/ 38233 w 1351058"/>
                <a:gd name="connsiteY1" fmla="*/ 0 h 229394"/>
                <a:gd name="connsiteX2" fmla="*/ 1238978 w 1351058"/>
                <a:gd name="connsiteY2" fmla="*/ 0 h 229394"/>
                <a:gd name="connsiteX3" fmla="*/ 1351030 w 1351058"/>
                <a:gd name="connsiteY3" fmla="*/ 112052 h 229394"/>
                <a:gd name="connsiteX4" fmla="*/ 1348649 w 1351058"/>
                <a:gd name="connsiteY4" fmla="*/ 191161 h 229394"/>
                <a:gd name="connsiteX5" fmla="*/ 1310416 w 1351058"/>
                <a:gd name="connsiteY5" fmla="*/ 229394 h 229394"/>
                <a:gd name="connsiteX6" fmla="*/ 38233 w 1351058"/>
                <a:gd name="connsiteY6" fmla="*/ 229394 h 229394"/>
                <a:gd name="connsiteX7" fmla="*/ 0 w 1351058"/>
                <a:gd name="connsiteY7" fmla="*/ 191161 h 229394"/>
                <a:gd name="connsiteX8" fmla="*/ 0 w 1351058"/>
                <a:gd name="connsiteY8" fmla="*/ 38233 h 229394"/>
                <a:gd name="connsiteX0" fmla="*/ 0 w 1351046"/>
                <a:gd name="connsiteY0" fmla="*/ 38233 h 229394"/>
                <a:gd name="connsiteX1" fmla="*/ 38233 w 1351046"/>
                <a:gd name="connsiteY1" fmla="*/ 0 h 229394"/>
                <a:gd name="connsiteX2" fmla="*/ 1238978 w 1351046"/>
                <a:gd name="connsiteY2" fmla="*/ 0 h 229394"/>
                <a:gd name="connsiteX3" fmla="*/ 1351030 w 1351046"/>
                <a:gd name="connsiteY3" fmla="*/ 112052 h 229394"/>
                <a:gd name="connsiteX4" fmla="*/ 1348649 w 1351046"/>
                <a:gd name="connsiteY4" fmla="*/ 191161 h 229394"/>
                <a:gd name="connsiteX5" fmla="*/ 1310416 w 1351046"/>
                <a:gd name="connsiteY5" fmla="*/ 229394 h 229394"/>
                <a:gd name="connsiteX6" fmla="*/ 38233 w 1351046"/>
                <a:gd name="connsiteY6" fmla="*/ 229394 h 229394"/>
                <a:gd name="connsiteX7" fmla="*/ 0 w 1351046"/>
                <a:gd name="connsiteY7" fmla="*/ 191161 h 229394"/>
                <a:gd name="connsiteX8" fmla="*/ 0 w 1351046"/>
                <a:gd name="connsiteY8" fmla="*/ 38233 h 229394"/>
                <a:gd name="connsiteX0" fmla="*/ 0 w 1351041"/>
                <a:gd name="connsiteY0" fmla="*/ 38236 h 229397"/>
                <a:gd name="connsiteX1" fmla="*/ 38233 w 1351041"/>
                <a:gd name="connsiteY1" fmla="*/ 3 h 229397"/>
                <a:gd name="connsiteX2" fmla="*/ 1238978 w 1351041"/>
                <a:gd name="connsiteY2" fmla="*/ 3 h 229397"/>
                <a:gd name="connsiteX3" fmla="*/ 1351030 w 1351041"/>
                <a:gd name="connsiteY3" fmla="*/ 112055 h 229397"/>
                <a:gd name="connsiteX4" fmla="*/ 1348649 w 1351041"/>
                <a:gd name="connsiteY4" fmla="*/ 191164 h 229397"/>
                <a:gd name="connsiteX5" fmla="*/ 1310416 w 1351041"/>
                <a:gd name="connsiteY5" fmla="*/ 229397 h 229397"/>
                <a:gd name="connsiteX6" fmla="*/ 38233 w 1351041"/>
                <a:gd name="connsiteY6" fmla="*/ 229397 h 229397"/>
                <a:gd name="connsiteX7" fmla="*/ 0 w 1351041"/>
                <a:gd name="connsiteY7" fmla="*/ 191164 h 229397"/>
                <a:gd name="connsiteX8" fmla="*/ 0 w 1351041"/>
                <a:gd name="connsiteY8" fmla="*/ 38236 h 229397"/>
                <a:gd name="connsiteX0" fmla="*/ 0 w 1351030"/>
                <a:gd name="connsiteY0" fmla="*/ 38236 h 229397"/>
                <a:gd name="connsiteX1" fmla="*/ 38233 w 1351030"/>
                <a:gd name="connsiteY1" fmla="*/ 3 h 229397"/>
                <a:gd name="connsiteX2" fmla="*/ 1238978 w 1351030"/>
                <a:gd name="connsiteY2" fmla="*/ 3 h 229397"/>
                <a:gd name="connsiteX3" fmla="*/ 1351030 w 1351030"/>
                <a:gd name="connsiteY3" fmla="*/ 112055 h 229397"/>
                <a:gd name="connsiteX4" fmla="*/ 1348649 w 1351030"/>
                <a:gd name="connsiteY4" fmla="*/ 191164 h 229397"/>
                <a:gd name="connsiteX5" fmla="*/ 1310416 w 1351030"/>
                <a:gd name="connsiteY5" fmla="*/ 229397 h 229397"/>
                <a:gd name="connsiteX6" fmla="*/ 38233 w 1351030"/>
                <a:gd name="connsiteY6" fmla="*/ 229397 h 229397"/>
                <a:gd name="connsiteX7" fmla="*/ 0 w 1351030"/>
                <a:gd name="connsiteY7" fmla="*/ 191164 h 229397"/>
                <a:gd name="connsiteX8" fmla="*/ 0 w 1351030"/>
                <a:gd name="connsiteY8" fmla="*/ 38236 h 229397"/>
                <a:gd name="connsiteX0" fmla="*/ 0 w 1351752"/>
                <a:gd name="connsiteY0" fmla="*/ 38236 h 229397"/>
                <a:gd name="connsiteX1" fmla="*/ 38233 w 1351752"/>
                <a:gd name="connsiteY1" fmla="*/ 3 h 229397"/>
                <a:gd name="connsiteX2" fmla="*/ 1238978 w 1351752"/>
                <a:gd name="connsiteY2" fmla="*/ 3 h 229397"/>
                <a:gd name="connsiteX3" fmla="*/ 1351030 w 1351752"/>
                <a:gd name="connsiteY3" fmla="*/ 112055 h 229397"/>
                <a:gd name="connsiteX4" fmla="*/ 1348649 w 1351752"/>
                <a:gd name="connsiteY4" fmla="*/ 191164 h 229397"/>
                <a:gd name="connsiteX5" fmla="*/ 1338991 w 1351752"/>
                <a:gd name="connsiteY5" fmla="*/ 229397 h 229397"/>
                <a:gd name="connsiteX6" fmla="*/ 38233 w 1351752"/>
                <a:gd name="connsiteY6" fmla="*/ 229397 h 229397"/>
                <a:gd name="connsiteX7" fmla="*/ 0 w 1351752"/>
                <a:gd name="connsiteY7" fmla="*/ 191164 h 229397"/>
                <a:gd name="connsiteX8" fmla="*/ 0 w 1351752"/>
                <a:gd name="connsiteY8" fmla="*/ 38236 h 229397"/>
                <a:gd name="connsiteX0" fmla="*/ 0 w 1362850"/>
                <a:gd name="connsiteY0" fmla="*/ 38236 h 230056"/>
                <a:gd name="connsiteX1" fmla="*/ 38233 w 1362850"/>
                <a:gd name="connsiteY1" fmla="*/ 3 h 230056"/>
                <a:gd name="connsiteX2" fmla="*/ 1238978 w 1362850"/>
                <a:gd name="connsiteY2" fmla="*/ 3 h 230056"/>
                <a:gd name="connsiteX3" fmla="*/ 1351030 w 1362850"/>
                <a:gd name="connsiteY3" fmla="*/ 112055 h 230056"/>
                <a:gd name="connsiteX4" fmla="*/ 1348649 w 1362850"/>
                <a:gd name="connsiteY4" fmla="*/ 191164 h 230056"/>
                <a:gd name="connsiteX5" fmla="*/ 1338991 w 1362850"/>
                <a:gd name="connsiteY5" fmla="*/ 229397 h 230056"/>
                <a:gd name="connsiteX6" fmla="*/ 38233 w 1362850"/>
                <a:gd name="connsiteY6" fmla="*/ 229397 h 230056"/>
                <a:gd name="connsiteX7" fmla="*/ 0 w 1362850"/>
                <a:gd name="connsiteY7" fmla="*/ 191164 h 230056"/>
                <a:gd name="connsiteX8" fmla="*/ 0 w 1362850"/>
                <a:gd name="connsiteY8" fmla="*/ 38236 h 230056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36101 h 261258"/>
                <a:gd name="connsiteX1" fmla="*/ 42996 w 1367613"/>
                <a:gd name="connsiteY1" fmla="*/ 31205 h 261258"/>
                <a:gd name="connsiteX2" fmla="*/ 1243741 w 1367613"/>
                <a:gd name="connsiteY2" fmla="*/ 31205 h 261258"/>
                <a:gd name="connsiteX3" fmla="*/ 1355793 w 1367613"/>
                <a:gd name="connsiteY3" fmla="*/ 143257 h 261258"/>
                <a:gd name="connsiteX4" fmla="*/ 1353412 w 1367613"/>
                <a:gd name="connsiteY4" fmla="*/ 222366 h 261258"/>
                <a:gd name="connsiteX5" fmla="*/ 1343754 w 1367613"/>
                <a:gd name="connsiteY5" fmla="*/ 260599 h 261258"/>
                <a:gd name="connsiteX6" fmla="*/ 42996 w 1367613"/>
                <a:gd name="connsiteY6" fmla="*/ 260599 h 261258"/>
                <a:gd name="connsiteX7" fmla="*/ 4763 w 1367613"/>
                <a:gd name="connsiteY7" fmla="*/ 222366 h 261258"/>
                <a:gd name="connsiteX8" fmla="*/ 0 w 1367613"/>
                <a:gd name="connsiteY8" fmla="*/ 36101 h 261258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243741 w 1367613"/>
                <a:gd name="connsiteY2" fmla="*/ 23811 h 253864"/>
                <a:gd name="connsiteX3" fmla="*/ 1355793 w 1367613"/>
                <a:gd name="connsiteY3" fmla="*/ 135863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55793 w 1367613"/>
                <a:gd name="connsiteY3" fmla="*/ 135863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34362 w 1367613"/>
                <a:gd name="connsiteY3" fmla="*/ 140625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27218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20074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50873 w 1367613"/>
                <a:gd name="connsiteY2" fmla="*/ 28573 h 253864"/>
                <a:gd name="connsiteX3" fmla="*/ 1320074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41348 w 1367613"/>
                <a:gd name="connsiteY2" fmla="*/ 19048 h 253864"/>
                <a:gd name="connsiteX3" fmla="*/ 1320074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5452"/>
                <a:gd name="connsiteY0" fmla="*/ 28707 h 253864"/>
                <a:gd name="connsiteX1" fmla="*/ 42996 w 1365452"/>
                <a:gd name="connsiteY1" fmla="*/ 23811 h 253864"/>
                <a:gd name="connsiteX2" fmla="*/ 1141348 w 1365452"/>
                <a:gd name="connsiteY2" fmla="*/ 19048 h 253864"/>
                <a:gd name="connsiteX3" fmla="*/ 1320074 w 1365452"/>
                <a:gd name="connsiteY3" fmla="*/ 143006 h 253864"/>
                <a:gd name="connsiteX4" fmla="*/ 1346268 w 1365452"/>
                <a:gd name="connsiteY4" fmla="*/ 214972 h 253864"/>
                <a:gd name="connsiteX5" fmla="*/ 1343754 w 1365452"/>
                <a:gd name="connsiteY5" fmla="*/ 253205 h 253864"/>
                <a:gd name="connsiteX6" fmla="*/ 42996 w 1365452"/>
                <a:gd name="connsiteY6" fmla="*/ 253205 h 253864"/>
                <a:gd name="connsiteX7" fmla="*/ 4763 w 1365452"/>
                <a:gd name="connsiteY7" fmla="*/ 214972 h 253864"/>
                <a:gd name="connsiteX8" fmla="*/ 0 w 1365452"/>
                <a:gd name="connsiteY8" fmla="*/ 28707 h 253864"/>
                <a:gd name="connsiteX0" fmla="*/ 0 w 1368429"/>
                <a:gd name="connsiteY0" fmla="*/ 28707 h 253659"/>
                <a:gd name="connsiteX1" fmla="*/ 42996 w 1368429"/>
                <a:gd name="connsiteY1" fmla="*/ 23811 h 253659"/>
                <a:gd name="connsiteX2" fmla="*/ 1141348 w 1368429"/>
                <a:gd name="connsiteY2" fmla="*/ 19048 h 253659"/>
                <a:gd name="connsiteX3" fmla="*/ 1320074 w 1368429"/>
                <a:gd name="connsiteY3" fmla="*/ 143006 h 253659"/>
                <a:gd name="connsiteX4" fmla="*/ 1355793 w 1368429"/>
                <a:gd name="connsiteY4" fmla="*/ 203066 h 253659"/>
                <a:gd name="connsiteX5" fmla="*/ 1343754 w 1368429"/>
                <a:gd name="connsiteY5" fmla="*/ 253205 h 253659"/>
                <a:gd name="connsiteX6" fmla="*/ 42996 w 1368429"/>
                <a:gd name="connsiteY6" fmla="*/ 253205 h 253659"/>
                <a:gd name="connsiteX7" fmla="*/ 4763 w 1368429"/>
                <a:gd name="connsiteY7" fmla="*/ 214972 h 253659"/>
                <a:gd name="connsiteX8" fmla="*/ 0 w 1368429"/>
                <a:gd name="connsiteY8" fmla="*/ 28707 h 253659"/>
                <a:gd name="connsiteX0" fmla="*/ 0 w 1368429"/>
                <a:gd name="connsiteY0" fmla="*/ 28707 h 253659"/>
                <a:gd name="connsiteX1" fmla="*/ 42996 w 1368429"/>
                <a:gd name="connsiteY1" fmla="*/ 23811 h 253659"/>
                <a:gd name="connsiteX2" fmla="*/ 1141348 w 1368429"/>
                <a:gd name="connsiteY2" fmla="*/ 19048 h 253659"/>
                <a:gd name="connsiteX3" fmla="*/ 1306592 w 1368429"/>
                <a:gd name="connsiteY3" fmla="*/ 94652 h 253659"/>
                <a:gd name="connsiteX4" fmla="*/ 1355793 w 1368429"/>
                <a:gd name="connsiteY4" fmla="*/ 203066 h 253659"/>
                <a:gd name="connsiteX5" fmla="*/ 1343754 w 1368429"/>
                <a:gd name="connsiteY5" fmla="*/ 253205 h 253659"/>
                <a:gd name="connsiteX6" fmla="*/ 42996 w 1368429"/>
                <a:gd name="connsiteY6" fmla="*/ 253205 h 253659"/>
                <a:gd name="connsiteX7" fmla="*/ 4763 w 1368429"/>
                <a:gd name="connsiteY7" fmla="*/ 214972 h 253659"/>
                <a:gd name="connsiteX8" fmla="*/ 0 w 1368429"/>
                <a:gd name="connsiteY8" fmla="*/ 28707 h 253659"/>
                <a:gd name="connsiteX0" fmla="*/ 0 w 1368429"/>
                <a:gd name="connsiteY0" fmla="*/ 28707 h 253659"/>
                <a:gd name="connsiteX1" fmla="*/ 42996 w 1368429"/>
                <a:gd name="connsiteY1" fmla="*/ 23811 h 253659"/>
                <a:gd name="connsiteX2" fmla="*/ 1141348 w 1368429"/>
                <a:gd name="connsiteY2" fmla="*/ 19048 h 253659"/>
                <a:gd name="connsiteX3" fmla="*/ 1306592 w 1368429"/>
                <a:gd name="connsiteY3" fmla="*/ 94652 h 253659"/>
                <a:gd name="connsiteX4" fmla="*/ 1355793 w 1368429"/>
                <a:gd name="connsiteY4" fmla="*/ 203066 h 253659"/>
                <a:gd name="connsiteX5" fmla="*/ 1343754 w 1368429"/>
                <a:gd name="connsiteY5" fmla="*/ 253205 h 253659"/>
                <a:gd name="connsiteX6" fmla="*/ 42996 w 1368429"/>
                <a:gd name="connsiteY6" fmla="*/ 253205 h 253659"/>
                <a:gd name="connsiteX7" fmla="*/ 4763 w 1368429"/>
                <a:gd name="connsiteY7" fmla="*/ 214972 h 253659"/>
                <a:gd name="connsiteX8" fmla="*/ 0 w 1368429"/>
                <a:gd name="connsiteY8" fmla="*/ 28707 h 253659"/>
                <a:gd name="connsiteX0" fmla="*/ 0 w 1368429"/>
                <a:gd name="connsiteY0" fmla="*/ 28707 h 253659"/>
                <a:gd name="connsiteX1" fmla="*/ 42996 w 1368429"/>
                <a:gd name="connsiteY1" fmla="*/ 23811 h 253659"/>
                <a:gd name="connsiteX2" fmla="*/ 1141348 w 1368429"/>
                <a:gd name="connsiteY2" fmla="*/ 19048 h 253659"/>
                <a:gd name="connsiteX3" fmla="*/ 1306592 w 1368429"/>
                <a:gd name="connsiteY3" fmla="*/ 94652 h 253659"/>
                <a:gd name="connsiteX4" fmla="*/ 1355793 w 1368429"/>
                <a:gd name="connsiteY4" fmla="*/ 203066 h 253659"/>
                <a:gd name="connsiteX5" fmla="*/ 1343754 w 1368429"/>
                <a:gd name="connsiteY5" fmla="*/ 253205 h 253659"/>
                <a:gd name="connsiteX6" fmla="*/ 42996 w 1368429"/>
                <a:gd name="connsiteY6" fmla="*/ 253205 h 253659"/>
                <a:gd name="connsiteX7" fmla="*/ 4763 w 1368429"/>
                <a:gd name="connsiteY7" fmla="*/ 214972 h 253659"/>
                <a:gd name="connsiteX8" fmla="*/ 0 w 1368429"/>
                <a:gd name="connsiteY8" fmla="*/ 28707 h 2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8429" h="253659">
                  <a:moveTo>
                    <a:pt x="0" y="28707"/>
                  </a:moveTo>
                  <a:cubicBezTo>
                    <a:pt x="0" y="-32891"/>
                    <a:pt x="21880" y="23811"/>
                    <a:pt x="42996" y="23811"/>
                  </a:cubicBezTo>
                  <a:lnTo>
                    <a:pt x="1141348" y="19048"/>
                  </a:lnTo>
                  <a:cubicBezTo>
                    <a:pt x="1169647" y="18673"/>
                    <a:pt x="1264436" y="4469"/>
                    <a:pt x="1306592" y="94652"/>
                  </a:cubicBezTo>
                  <a:cubicBezTo>
                    <a:pt x="1350093" y="141381"/>
                    <a:pt x="1356587" y="176696"/>
                    <a:pt x="1355793" y="203066"/>
                  </a:cubicBezTo>
                  <a:cubicBezTo>
                    <a:pt x="1355793" y="224182"/>
                    <a:pt x="1391064" y="257968"/>
                    <a:pt x="1343754" y="253205"/>
                  </a:cubicBezTo>
                  <a:lnTo>
                    <a:pt x="42996" y="253205"/>
                  </a:lnTo>
                  <a:cubicBezTo>
                    <a:pt x="21880" y="253205"/>
                    <a:pt x="4763" y="236088"/>
                    <a:pt x="4763" y="214972"/>
                  </a:cubicBezTo>
                  <a:cubicBezTo>
                    <a:pt x="3175" y="152884"/>
                    <a:pt x="1588" y="171757"/>
                    <a:pt x="0" y="28707"/>
                  </a:cubicBezTo>
                  <a:close/>
                </a:path>
              </a:pathLst>
            </a:custGeom>
            <a:solidFill>
              <a:srgbClr val="96ADC5"/>
            </a:solidFill>
            <a:ln w="28575">
              <a:solidFill>
                <a:srgbClr val="96AD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latin typeface="Syntax LT Std" panose="020D0502030503020204" pitchFamily="34" charset="0"/>
                  <a:ea typeface="Open Sans" pitchFamily="2" charset="0"/>
                  <a:cs typeface="Open Sans" pitchFamily="2" charset="0"/>
                </a:rPr>
                <a:t>Bitte ausfüllen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482FFB0E-0AEA-AD95-98A6-587CDB86B5C3}"/>
              </a:ext>
            </a:extLst>
          </p:cNvPr>
          <p:cNvGrpSpPr/>
          <p:nvPr/>
        </p:nvGrpSpPr>
        <p:grpSpPr>
          <a:xfrm>
            <a:off x="6571350" y="4971797"/>
            <a:ext cx="5406656" cy="1608137"/>
            <a:chOff x="114300" y="1173955"/>
            <a:chExt cx="3939101" cy="1608137"/>
          </a:xfrm>
        </p:grpSpPr>
        <p:sp>
          <p:nvSpPr>
            <p:cNvPr id="26" name="Rechteck: abgerundete Ecken 25">
              <a:extLst>
                <a:ext uri="{FF2B5EF4-FFF2-40B4-BE49-F238E27FC236}">
                  <a16:creationId xmlns:a16="http://schemas.microsoft.com/office/drawing/2014/main" id="{6A97CA02-586F-A8B7-8B5A-13DE78BC13D8}"/>
                </a:ext>
              </a:extLst>
            </p:cNvPr>
            <p:cNvSpPr/>
            <p:nvPr/>
          </p:nvSpPr>
          <p:spPr>
            <a:xfrm>
              <a:off x="114300" y="1173955"/>
              <a:ext cx="3939101" cy="1608137"/>
            </a:xfrm>
            <a:prstGeom prst="roundRect">
              <a:avLst/>
            </a:prstGeom>
            <a:solidFill>
              <a:srgbClr val="FFFFFF">
                <a:alpha val="47843"/>
              </a:srgbClr>
            </a:solidFill>
            <a:ln w="28575">
              <a:solidFill>
                <a:srgbClr val="366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Tx/>
                <a:buChar char="-"/>
              </a:pPr>
              <a:endParaRPr lang="de-DE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  <p:sp>
          <p:nvSpPr>
            <p:cNvPr id="27" name="Rechteck: abgerundete Ecken 28">
              <a:extLst>
                <a:ext uri="{FF2B5EF4-FFF2-40B4-BE49-F238E27FC236}">
                  <a16:creationId xmlns:a16="http://schemas.microsoft.com/office/drawing/2014/main" id="{4F3AE612-279A-6F58-B1AE-6CC132662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679273" y="1179497"/>
              <a:ext cx="1367257" cy="247152"/>
            </a:xfrm>
            <a:custGeom>
              <a:avLst/>
              <a:gdLst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310416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238978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51030"/>
                <a:gd name="connsiteY0" fmla="*/ 38233 h 229394"/>
                <a:gd name="connsiteX1" fmla="*/ 38233 w 1351030"/>
                <a:gd name="connsiteY1" fmla="*/ 0 h 229394"/>
                <a:gd name="connsiteX2" fmla="*/ 1238978 w 1351030"/>
                <a:gd name="connsiteY2" fmla="*/ 0 h 229394"/>
                <a:gd name="connsiteX3" fmla="*/ 1351030 w 1351030"/>
                <a:gd name="connsiteY3" fmla="*/ 112052 h 229394"/>
                <a:gd name="connsiteX4" fmla="*/ 1348649 w 1351030"/>
                <a:gd name="connsiteY4" fmla="*/ 191161 h 229394"/>
                <a:gd name="connsiteX5" fmla="*/ 1310416 w 1351030"/>
                <a:gd name="connsiteY5" fmla="*/ 229394 h 229394"/>
                <a:gd name="connsiteX6" fmla="*/ 38233 w 1351030"/>
                <a:gd name="connsiteY6" fmla="*/ 229394 h 229394"/>
                <a:gd name="connsiteX7" fmla="*/ 0 w 1351030"/>
                <a:gd name="connsiteY7" fmla="*/ 191161 h 229394"/>
                <a:gd name="connsiteX8" fmla="*/ 0 w 1351030"/>
                <a:gd name="connsiteY8" fmla="*/ 38233 h 229394"/>
                <a:gd name="connsiteX0" fmla="*/ 0 w 1352975"/>
                <a:gd name="connsiteY0" fmla="*/ 38233 h 229394"/>
                <a:gd name="connsiteX1" fmla="*/ 38233 w 1352975"/>
                <a:gd name="connsiteY1" fmla="*/ 0 h 229394"/>
                <a:gd name="connsiteX2" fmla="*/ 1238978 w 1352975"/>
                <a:gd name="connsiteY2" fmla="*/ 0 h 229394"/>
                <a:gd name="connsiteX3" fmla="*/ 1318842 w 1352975"/>
                <a:gd name="connsiteY3" fmla="*/ 36511 h 229394"/>
                <a:gd name="connsiteX4" fmla="*/ 1351030 w 1352975"/>
                <a:gd name="connsiteY4" fmla="*/ 112052 h 229394"/>
                <a:gd name="connsiteX5" fmla="*/ 1348649 w 1352975"/>
                <a:gd name="connsiteY5" fmla="*/ 191161 h 229394"/>
                <a:gd name="connsiteX6" fmla="*/ 1310416 w 1352975"/>
                <a:gd name="connsiteY6" fmla="*/ 229394 h 229394"/>
                <a:gd name="connsiteX7" fmla="*/ 38233 w 1352975"/>
                <a:gd name="connsiteY7" fmla="*/ 229394 h 229394"/>
                <a:gd name="connsiteX8" fmla="*/ 0 w 1352975"/>
                <a:gd name="connsiteY8" fmla="*/ 191161 h 229394"/>
                <a:gd name="connsiteX9" fmla="*/ 0 w 1352975"/>
                <a:gd name="connsiteY9" fmla="*/ 38233 h 229394"/>
                <a:gd name="connsiteX0" fmla="*/ 0 w 1370276"/>
                <a:gd name="connsiteY0" fmla="*/ 38233 h 229394"/>
                <a:gd name="connsiteX1" fmla="*/ 38233 w 1370276"/>
                <a:gd name="connsiteY1" fmla="*/ 0 h 229394"/>
                <a:gd name="connsiteX2" fmla="*/ 1238978 w 1370276"/>
                <a:gd name="connsiteY2" fmla="*/ 0 h 229394"/>
                <a:gd name="connsiteX3" fmla="*/ 1351030 w 1370276"/>
                <a:gd name="connsiteY3" fmla="*/ 112052 h 229394"/>
                <a:gd name="connsiteX4" fmla="*/ 1348649 w 1370276"/>
                <a:gd name="connsiteY4" fmla="*/ 191161 h 229394"/>
                <a:gd name="connsiteX5" fmla="*/ 1310416 w 1370276"/>
                <a:gd name="connsiteY5" fmla="*/ 229394 h 229394"/>
                <a:gd name="connsiteX6" fmla="*/ 38233 w 1370276"/>
                <a:gd name="connsiteY6" fmla="*/ 229394 h 229394"/>
                <a:gd name="connsiteX7" fmla="*/ 0 w 1370276"/>
                <a:gd name="connsiteY7" fmla="*/ 191161 h 229394"/>
                <a:gd name="connsiteX8" fmla="*/ 0 w 1370276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77492"/>
                <a:gd name="connsiteY0" fmla="*/ 38233 h 229394"/>
                <a:gd name="connsiteX1" fmla="*/ 38233 w 1377492"/>
                <a:gd name="connsiteY1" fmla="*/ 0 h 229394"/>
                <a:gd name="connsiteX2" fmla="*/ 1238978 w 1377492"/>
                <a:gd name="connsiteY2" fmla="*/ 0 h 229394"/>
                <a:gd name="connsiteX3" fmla="*/ 1351030 w 1377492"/>
                <a:gd name="connsiteY3" fmla="*/ 112052 h 229394"/>
                <a:gd name="connsiteX4" fmla="*/ 1348649 w 1377492"/>
                <a:gd name="connsiteY4" fmla="*/ 191161 h 229394"/>
                <a:gd name="connsiteX5" fmla="*/ 1310416 w 1377492"/>
                <a:gd name="connsiteY5" fmla="*/ 229394 h 229394"/>
                <a:gd name="connsiteX6" fmla="*/ 38233 w 1377492"/>
                <a:gd name="connsiteY6" fmla="*/ 229394 h 229394"/>
                <a:gd name="connsiteX7" fmla="*/ 0 w 1377492"/>
                <a:gd name="connsiteY7" fmla="*/ 191161 h 229394"/>
                <a:gd name="connsiteX8" fmla="*/ 0 w 1377492"/>
                <a:gd name="connsiteY8" fmla="*/ 38233 h 229394"/>
                <a:gd name="connsiteX0" fmla="*/ 0 w 1351058"/>
                <a:gd name="connsiteY0" fmla="*/ 38233 h 229394"/>
                <a:gd name="connsiteX1" fmla="*/ 38233 w 1351058"/>
                <a:gd name="connsiteY1" fmla="*/ 0 h 229394"/>
                <a:gd name="connsiteX2" fmla="*/ 1238978 w 1351058"/>
                <a:gd name="connsiteY2" fmla="*/ 0 h 229394"/>
                <a:gd name="connsiteX3" fmla="*/ 1351030 w 1351058"/>
                <a:gd name="connsiteY3" fmla="*/ 112052 h 229394"/>
                <a:gd name="connsiteX4" fmla="*/ 1348649 w 1351058"/>
                <a:gd name="connsiteY4" fmla="*/ 191161 h 229394"/>
                <a:gd name="connsiteX5" fmla="*/ 1310416 w 1351058"/>
                <a:gd name="connsiteY5" fmla="*/ 229394 h 229394"/>
                <a:gd name="connsiteX6" fmla="*/ 38233 w 1351058"/>
                <a:gd name="connsiteY6" fmla="*/ 229394 h 229394"/>
                <a:gd name="connsiteX7" fmla="*/ 0 w 1351058"/>
                <a:gd name="connsiteY7" fmla="*/ 191161 h 229394"/>
                <a:gd name="connsiteX8" fmla="*/ 0 w 1351058"/>
                <a:gd name="connsiteY8" fmla="*/ 38233 h 229394"/>
                <a:gd name="connsiteX0" fmla="*/ 0 w 1351046"/>
                <a:gd name="connsiteY0" fmla="*/ 38233 h 229394"/>
                <a:gd name="connsiteX1" fmla="*/ 38233 w 1351046"/>
                <a:gd name="connsiteY1" fmla="*/ 0 h 229394"/>
                <a:gd name="connsiteX2" fmla="*/ 1238978 w 1351046"/>
                <a:gd name="connsiteY2" fmla="*/ 0 h 229394"/>
                <a:gd name="connsiteX3" fmla="*/ 1351030 w 1351046"/>
                <a:gd name="connsiteY3" fmla="*/ 112052 h 229394"/>
                <a:gd name="connsiteX4" fmla="*/ 1348649 w 1351046"/>
                <a:gd name="connsiteY4" fmla="*/ 191161 h 229394"/>
                <a:gd name="connsiteX5" fmla="*/ 1310416 w 1351046"/>
                <a:gd name="connsiteY5" fmla="*/ 229394 h 229394"/>
                <a:gd name="connsiteX6" fmla="*/ 38233 w 1351046"/>
                <a:gd name="connsiteY6" fmla="*/ 229394 h 229394"/>
                <a:gd name="connsiteX7" fmla="*/ 0 w 1351046"/>
                <a:gd name="connsiteY7" fmla="*/ 191161 h 229394"/>
                <a:gd name="connsiteX8" fmla="*/ 0 w 1351046"/>
                <a:gd name="connsiteY8" fmla="*/ 38233 h 229394"/>
                <a:gd name="connsiteX0" fmla="*/ 0 w 1351041"/>
                <a:gd name="connsiteY0" fmla="*/ 38236 h 229397"/>
                <a:gd name="connsiteX1" fmla="*/ 38233 w 1351041"/>
                <a:gd name="connsiteY1" fmla="*/ 3 h 229397"/>
                <a:gd name="connsiteX2" fmla="*/ 1238978 w 1351041"/>
                <a:gd name="connsiteY2" fmla="*/ 3 h 229397"/>
                <a:gd name="connsiteX3" fmla="*/ 1351030 w 1351041"/>
                <a:gd name="connsiteY3" fmla="*/ 112055 h 229397"/>
                <a:gd name="connsiteX4" fmla="*/ 1348649 w 1351041"/>
                <a:gd name="connsiteY4" fmla="*/ 191164 h 229397"/>
                <a:gd name="connsiteX5" fmla="*/ 1310416 w 1351041"/>
                <a:gd name="connsiteY5" fmla="*/ 229397 h 229397"/>
                <a:gd name="connsiteX6" fmla="*/ 38233 w 1351041"/>
                <a:gd name="connsiteY6" fmla="*/ 229397 h 229397"/>
                <a:gd name="connsiteX7" fmla="*/ 0 w 1351041"/>
                <a:gd name="connsiteY7" fmla="*/ 191164 h 229397"/>
                <a:gd name="connsiteX8" fmla="*/ 0 w 1351041"/>
                <a:gd name="connsiteY8" fmla="*/ 38236 h 229397"/>
                <a:gd name="connsiteX0" fmla="*/ 0 w 1351030"/>
                <a:gd name="connsiteY0" fmla="*/ 38236 h 229397"/>
                <a:gd name="connsiteX1" fmla="*/ 38233 w 1351030"/>
                <a:gd name="connsiteY1" fmla="*/ 3 h 229397"/>
                <a:gd name="connsiteX2" fmla="*/ 1238978 w 1351030"/>
                <a:gd name="connsiteY2" fmla="*/ 3 h 229397"/>
                <a:gd name="connsiteX3" fmla="*/ 1351030 w 1351030"/>
                <a:gd name="connsiteY3" fmla="*/ 112055 h 229397"/>
                <a:gd name="connsiteX4" fmla="*/ 1348649 w 1351030"/>
                <a:gd name="connsiteY4" fmla="*/ 191164 h 229397"/>
                <a:gd name="connsiteX5" fmla="*/ 1310416 w 1351030"/>
                <a:gd name="connsiteY5" fmla="*/ 229397 h 229397"/>
                <a:gd name="connsiteX6" fmla="*/ 38233 w 1351030"/>
                <a:gd name="connsiteY6" fmla="*/ 229397 h 229397"/>
                <a:gd name="connsiteX7" fmla="*/ 0 w 1351030"/>
                <a:gd name="connsiteY7" fmla="*/ 191164 h 229397"/>
                <a:gd name="connsiteX8" fmla="*/ 0 w 1351030"/>
                <a:gd name="connsiteY8" fmla="*/ 38236 h 229397"/>
                <a:gd name="connsiteX0" fmla="*/ 0 w 1351752"/>
                <a:gd name="connsiteY0" fmla="*/ 38236 h 229397"/>
                <a:gd name="connsiteX1" fmla="*/ 38233 w 1351752"/>
                <a:gd name="connsiteY1" fmla="*/ 3 h 229397"/>
                <a:gd name="connsiteX2" fmla="*/ 1238978 w 1351752"/>
                <a:gd name="connsiteY2" fmla="*/ 3 h 229397"/>
                <a:gd name="connsiteX3" fmla="*/ 1351030 w 1351752"/>
                <a:gd name="connsiteY3" fmla="*/ 112055 h 229397"/>
                <a:gd name="connsiteX4" fmla="*/ 1348649 w 1351752"/>
                <a:gd name="connsiteY4" fmla="*/ 191164 h 229397"/>
                <a:gd name="connsiteX5" fmla="*/ 1338991 w 1351752"/>
                <a:gd name="connsiteY5" fmla="*/ 229397 h 229397"/>
                <a:gd name="connsiteX6" fmla="*/ 38233 w 1351752"/>
                <a:gd name="connsiteY6" fmla="*/ 229397 h 229397"/>
                <a:gd name="connsiteX7" fmla="*/ 0 w 1351752"/>
                <a:gd name="connsiteY7" fmla="*/ 191164 h 229397"/>
                <a:gd name="connsiteX8" fmla="*/ 0 w 1351752"/>
                <a:gd name="connsiteY8" fmla="*/ 38236 h 229397"/>
                <a:gd name="connsiteX0" fmla="*/ 0 w 1362850"/>
                <a:gd name="connsiteY0" fmla="*/ 38236 h 230056"/>
                <a:gd name="connsiteX1" fmla="*/ 38233 w 1362850"/>
                <a:gd name="connsiteY1" fmla="*/ 3 h 230056"/>
                <a:gd name="connsiteX2" fmla="*/ 1238978 w 1362850"/>
                <a:gd name="connsiteY2" fmla="*/ 3 h 230056"/>
                <a:gd name="connsiteX3" fmla="*/ 1351030 w 1362850"/>
                <a:gd name="connsiteY3" fmla="*/ 112055 h 230056"/>
                <a:gd name="connsiteX4" fmla="*/ 1348649 w 1362850"/>
                <a:gd name="connsiteY4" fmla="*/ 191164 h 230056"/>
                <a:gd name="connsiteX5" fmla="*/ 1338991 w 1362850"/>
                <a:gd name="connsiteY5" fmla="*/ 229397 h 230056"/>
                <a:gd name="connsiteX6" fmla="*/ 38233 w 1362850"/>
                <a:gd name="connsiteY6" fmla="*/ 229397 h 230056"/>
                <a:gd name="connsiteX7" fmla="*/ 0 w 1362850"/>
                <a:gd name="connsiteY7" fmla="*/ 191164 h 230056"/>
                <a:gd name="connsiteX8" fmla="*/ 0 w 1362850"/>
                <a:gd name="connsiteY8" fmla="*/ 38236 h 230056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36101 h 261258"/>
                <a:gd name="connsiteX1" fmla="*/ 42996 w 1367613"/>
                <a:gd name="connsiteY1" fmla="*/ 31205 h 261258"/>
                <a:gd name="connsiteX2" fmla="*/ 1243741 w 1367613"/>
                <a:gd name="connsiteY2" fmla="*/ 31205 h 261258"/>
                <a:gd name="connsiteX3" fmla="*/ 1355793 w 1367613"/>
                <a:gd name="connsiteY3" fmla="*/ 143257 h 261258"/>
                <a:gd name="connsiteX4" fmla="*/ 1353412 w 1367613"/>
                <a:gd name="connsiteY4" fmla="*/ 222366 h 261258"/>
                <a:gd name="connsiteX5" fmla="*/ 1343754 w 1367613"/>
                <a:gd name="connsiteY5" fmla="*/ 260599 h 261258"/>
                <a:gd name="connsiteX6" fmla="*/ 42996 w 1367613"/>
                <a:gd name="connsiteY6" fmla="*/ 260599 h 261258"/>
                <a:gd name="connsiteX7" fmla="*/ 4763 w 1367613"/>
                <a:gd name="connsiteY7" fmla="*/ 222366 h 261258"/>
                <a:gd name="connsiteX8" fmla="*/ 0 w 1367613"/>
                <a:gd name="connsiteY8" fmla="*/ 36101 h 261258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243741 w 1367613"/>
                <a:gd name="connsiteY2" fmla="*/ 23811 h 253864"/>
                <a:gd name="connsiteX3" fmla="*/ 1355793 w 1367613"/>
                <a:gd name="connsiteY3" fmla="*/ 135863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55793 w 1367613"/>
                <a:gd name="connsiteY3" fmla="*/ 135863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34362 w 1367613"/>
                <a:gd name="connsiteY3" fmla="*/ 140625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27218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20074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50873 w 1367613"/>
                <a:gd name="connsiteY2" fmla="*/ 28573 h 253864"/>
                <a:gd name="connsiteX3" fmla="*/ 1320074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41348 w 1367613"/>
                <a:gd name="connsiteY2" fmla="*/ 19048 h 253864"/>
                <a:gd name="connsiteX3" fmla="*/ 1320074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5452"/>
                <a:gd name="connsiteY0" fmla="*/ 28707 h 253864"/>
                <a:gd name="connsiteX1" fmla="*/ 42996 w 1365452"/>
                <a:gd name="connsiteY1" fmla="*/ 23811 h 253864"/>
                <a:gd name="connsiteX2" fmla="*/ 1141348 w 1365452"/>
                <a:gd name="connsiteY2" fmla="*/ 19048 h 253864"/>
                <a:gd name="connsiteX3" fmla="*/ 1320074 w 1365452"/>
                <a:gd name="connsiteY3" fmla="*/ 143006 h 253864"/>
                <a:gd name="connsiteX4" fmla="*/ 1346268 w 1365452"/>
                <a:gd name="connsiteY4" fmla="*/ 214972 h 253864"/>
                <a:gd name="connsiteX5" fmla="*/ 1343754 w 1365452"/>
                <a:gd name="connsiteY5" fmla="*/ 253205 h 253864"/>
                <a:gd name="connsiteX6" fmla="*/ 42996 w 1365452"/>
                <a:gd name="connsiteY6" fmla="*/ 253205 h 253864"/>
                <a:gd name="connsiteX7" fmla="*/ 4763 w 1365452"/>
                <a:gd name="connsiteY7" fmla="*/ 214972 h 253864"/>
                <a:gd name="connsiteX8" fmla="*/ 0 w 1365452"/>
                <a:gd name="connsiteY8" fmla="*/ 28707 h 253864"/>
                <a:gd name="connsiteX0" fmla="*/ 0 w 1368429"/>
                <a:gd name="connsiteY0" fmla="*/ 28707 h 253659"/>
                <a:gd name="connsiteX1" fmla="*/ 42996 w 1368429"/>
                <a:gd name="connsiteY1" fmla="*/ 23811 h 253659"/>
                <a:gd name="connsiteX2" fmla="*/ 1141348 w 1368429"/>
                <a:gd name="connsiteY2" fmla="*/ 19048 h 253659"/>
                <a:gd name="connsiteX3" fmla="*/ 1320074 w 1368429"/>
                <a:gd name="connsiteY3" fmla="*/ 143006 h 253659"/>
                <a:gd name="connsiteX4" fmla="*/ 1355793 w 1368429"/>
                <a:gd name="connsiteY4" fmla="*/ 203066 h 253659"/>
                <a:gd name="connsiteX5" fmla="*/ 1343754 w 1368429"/>
                <a:gd name="connsiteY5" fmla="*/ 253205 h 253659"/>
                <a:gd name="connsiteX6" fmla="*/ 42996 w 1368429"/>
                <a:gd name="connsiteY6" fmla="*/ 253205 h 253659"/>
                <a:gd name="connsiteX7" fmla="*/ 4763 w 1368429"/>
                <a:gd name="connsiteY7" fmla="*/ 214972 h 253659"/>
                <a:gd name="connsiteX8" fmla="*/ 0 w 1368429"/>
                <a:gd name="connsiteY8" fmla="*/ 28707 h 253659"/>
                <a:gd name="connsiteX0" fmla="*/ 0 w 1368429"/>
                <a:gd name="connsiteY0" fmla="*/ 22376 h 247328"/>
                <a:gd name="connsiteX1" fmla="*/ 42996 w 1368429"/>
                <a:gd name="connsiteY1" fmla="*/ 17480 h 247328"/>
                <a:gd name="connsiteX2" fmla="*/ 1141348 w 1368429"/>
                <a:gd name="connsiteY2" fmla="*/ 12717 h 247328"/>
                <a:gd name="connsiteX3" fmla="*/ 1320074 w 1368429"/>
                <a:gd name="connsiteY3" fmla="*/ 136675 h 247328"/>
                <a:gd name="connsiteX4" fmla="*/ 1355793 w 1368429"/>
                <a:gd name="connsiteY4" fmla="*/ 196735 h 247328"/>
                <a:gd name="connsiteX5" fmla="*/ 1343754 w 1368429"/>
                <a:gd name="connsiteY5" fmla="*/ 246874 h 247328"/>
                <a:gd name="connsiteX6" fmla="*/ 42996 w 1368429"/>
                <a:gd name="connsiteY6" fmla="*/ 246874 h 247328"/>
                <a:gd name="connsiteX7" fmla="*/ 4763 w 1368429"/>
                <a:gd name="connsiteY7" fmla="*/ 208641 h 247328"/>
                <a:gd name="connsiteX8" fmla="*/ 0 w 1368429"/>
                <a:gd name="connsiteY8" fmla="*/ 22376 h 247328"/>
                <a:gd name="connsiteX0" fmla="*/ 0 w 1368429"/>
                <a:gd name="connsiteY0" fmla="*/ 22376 h 247328"/>
                <a:gd name="connsiteX1" fmla="*/ 42996 w 1368429"/>
                <a:gd name="connsiteY1" fmla="*/ 17480 h 247328"/>
                <a:gd name="connsiteX2" fmla="*/ 1141348 w 1368429"/>
                <a:gd name="connsiteY2" fmla="*/ 12717 h 247328"/>
                <a:gd name="connsiteX3" fmla="*/ 1302726 w 1368429"/>
                <a:gd name="connsiteY3" fmla="*/ 89050 h 247328"/>
                <a:gd name="connsiteX4" fmla="*/ 1355793 w 1368429"/>
                <a:gd name="connsiteY4" fmla="*/ 196735 h 247328"/>
                <a:gd name="connsiteX5" fmla="*/ 1343754 w 1368429"/>
                <a:gd name="connsiteY5" fmla="*/ 246874 h 247328"/>
                <a:gd name="connsiteX6" fmla="*/ 42996 w 1368429"/>
                <a:gd name="connsiteY6" fmla="*/ 246874 h 247328"/>
                <a:gd name="connsiteX7" fmla="*/ 4763 w 1368429"/>
                <a:gd name="connsiteY7" fmla="*/ 208641 h 247328"/>
                <a:gd name="connsiteX8" fmla="*/ 0 w 1368429"/>
                <a:gd name="connsiteY8" fmla="*/ 22376 h 247328"/>
                <a:gd name="connsiteX0" fmla="*/ 0 w 1368429"/>
                <a:gd name="connsiteY0" fmla="*/ 22376 h 247328"/>
                <a:gd name="connsiteX1" fmla="*/ 42996 w 1368429"/>
                <a:gd name="connsiteY1" fmla="*/ 17480 h 247328"/>
                <a:gd name="connsiteX2" fmla="*/ 1141348 w 1368429"/>
                <a:gd name="connsiteY2" fmla="*/ 12717 h 247328"/>
                <a:gd name="connsiteX3" fmla="*/ 1302726 w 1368429"/>
                <a:gd name="connsiteY3" fmla="*/ 89050 h 247328"/>
                <a:gd name="connsiteX4" fmla="*/ 1355793 w 1368429"/>
                <a:gd name="connsiteY4" fmla="*/ 196735 h 247328"/>
                <a:gd name="connsiteX5" fmla="*/ 1343754 w 1368429"/>
                <a:gd name="connsiteY5" fmla="*/ 246874 h 247328"/>
                <a:gd name="connsiteX6" fmla="*/ 42996 w 1368429"/>
                <a:gd name="connsiteY6" fmla="*/ 246874 h 247328"/>
                <a:gd name="connsiteX7" fmla="*/ 4763 w 1368429"/>
                <a:gd name="connsiteY7" fmla="*/ 208641 h 247328"/>
                <a:gd name="connsiteX8" fmla="*/ 0 w 1368429"/>
                <a:gd name="connsiteY8" fmla="*/ 22376 h 247328"/>
                <a:gd name="connsiteX0" fmla="*/ 0 w 1368429"/>
                <a:gd name="connsiteY0" fmla="*/ 22376 h 247328"/>
                <a:gd name="connsiteX1" fmla="*/ 42996 w 1368429"/>
                <a:gd name="connsiteY1" fmla="*/ 17480 h 247328"/>
                <a:gd name="connsiteX2" fmla="*/ 1141348 w 1368429"/>
                <a:gd name="connsiteY2" fmla="*/ 12717 h 247328"/>
                <a:gd name="connsiteX3" fmla="*/ 1302726 w 1368429"/>
                <a:gd name="connsiteY3" fmla="*/ 89050 h 247328"/>
                <a:gd name="connsiteX4" fmla="*/ 1355793 w 1368429"/>
                <a:gd name="connsiteY4" fmla="*/ 196735 h 247328"/>
                <a:gd name="connsiteX5" fmla="*/ 1343754 w 1368429"/>
                <a:gd name="connsiteY5" fmla="*/ 246874 h 247328"/>
                <a:gd name="connsiteX6" fmla="*/ 42996 w 1368429"/>
                <a:gd name="connsiteY6" fmla="*/ 246874 h 247328"/>
                <a:gd name="connsiteX7" fmla="*/ 4763 w 1368429"/>
                <a:gd name="connsiteY7" fmla="*/ 208641 h 247328"/>
                <a:gd name="connsiteX8" fmla="*/ 0 w 1368429"/>
                <a:gd name="connsiteY8" fmla="*/ 22376 h 247328"/>
                <a:gd name="connsiteX0" fmla="*/ 0 w 1367257"/>
                <a:gd name="connsiteY0" fmla="*/ 22376 h 247152"/>
                <a:gd name="connsiteX1" fmla="*/ 42996 w 1367257"/>
                <a:gd name="connsiteY1" fmla="*/ 17480 h 247152"/>
                <a:gd name="connsiteX2" fmla="*/ 1141348 w 1367257"/>
                <a:gd name="connsiteY2" fmla="*/ 12717 h 247152"/>
                <a:gd name="connsiteX3" fmla="*/ 1302726 w 1367257"/>
                <a:gd name="connsiteY3" fmla="*/ 89050 h 247152"/>
                <a:gd name="connsiteX4" fmla="*/ 1352323 w 1367257"/>
                <a:gd name="connsiteY4" fmla="*/ 172922 h 247152"/>
                <a:gd name="connsiteX5" fmla="*/ 1343754 w 1367257"/>
                <a:gd name="connsiteY5" fmla="*/ 246874 h 247152"/>
                <a:gd name="connsiteX6" fmla="*/ 42996 w 1367257"/>
                <a:gd name="connsiteY6" fmla="*/ 246874 h 247152"/>
                <a:gd name="connsiteX7" fmla="*/ 4763 w 1367257"/>
                <a:gd name="connsiteY7" fmla="*/ 208641 h 247152"/>
                <a:gd name="connsiteX8" fmla="*/ 0 w 1367257"/>
                <a:gd name="connsiteY8" fmla="*/ 22376 h 24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257" h="247152">
                  <a:moveTo>
                    <a:pt x="0" y="22376"/>
                  </a:moveTo>
                  <a:cubicBezTo>
                    <a:pt x="0" y="-24934"/>
                    <a:pt x="21880" y="17480"/>
                    <a:pt x="42996" y="17480"/>
                  </a:cubicBezTo>
                  <a:lnTo>
                    <a:pt x="1141348" y="12717"/>
                  </a:lnTo>
                  <a:cubicBezTo>
                    <a:pt x="1169647" y="12342"/>
                    <a:pt x="1281738" y="16355"/>
                    <a:pt x="1302726" y="89050"/>
                  </a:cubicBezTo>
                  <a:cubicBezTo>
                    <a:pt x="1333160" y="124945"/>
                    <a:pt x="1353117" y="146552"/>
                    <a:pt x="1352323" y="172922"/>
                  </a:cubicBezTo>
                  <a:cubicBezTo>
                    <a:pt x="1352323" y="194038"/>
                    <a:pt x="1391064" y="251637"/>
                    <a:pt x="1343754" y="246874"/>
                  </a:cubicBezTo>
                  <a:lnTo>
                    <a:pt x="42996" y="246874"/>
                  </a:lnTo>
                  <a:cubicBezTo>
                    <a:pt x="21880" y="246874"/>
                    <a:pt x="4763" y="229757"/>
                    <a:pt x="4763" y="208641"/>
                  </a:cubicBezTo>
                  <a:cubicBezTo>
                    <a:pt x="3175" y="146553"/>
                    <a:pt x="1588" y="165426"/>
                    <a:pt x="0" y="22376"/>
                  </a:cubicBezTo>
                  <a:close/>
                </a:path>
              </a:pathLst>
            </a:custGeom>
            <a:solidFill>
              <a:srgbClr val="366B95"/>
            </a:solidFill>
            <a:ln w="28575">
              <a:solidFill>
                <a:srgbClr val="366B9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latin typeface="Syntax LT Std" panose="020D0502030503020204" pitchFamily="34" charset="0"/>
                  <a:ea typeface="Open Sans" pitchFamily="2" charset="0"/>
                  <a:cs typeface="Open Sans" pitchFamily="2" charset="0"/>
                </a:rPr>
                <a:t>Bitte ausfüllen</a:t>
              </a:r>
            </a:p>
          </p:txBody>
        </p:sp>
      </p:grpSp>
      <p:sp>
        <p:nvSpPr>
          <p:cNvPr id="28" name="Google Shape;370;p24">
            <a:extLst>
              <a:ext uri="{FF2B5EF4-FFF2-40B4-BE49-F238E27FC236}">
                <a16:creationId xmlns:a16="http://schemas.microsoft.com/office/drawing/2014/main" id="{BAC050A5-9986-2C81-86E8-738AD85B739F}"/>
              </a:ext>
            </a:extLst>
          </p:cNvPr>
          <p:cNvSpPr txBox="1"/>
          <p:nvPr/>
        </p:nvSpPr>
        <p:spPr>
          <a:xfrm>
            <a:off x="4440780" y="2401006"/>
            <a:ext cx="1783631" cy="1779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Syntax LT Std" panose="020D0502030503020204" pitchFamily="34" charset="0"/>
                <a:sym typeface="Montserrat"/>
              </a:rPr>
              <a:t>THEMEN-BEZEICHNUNG</a:t>
            </a:r>
            <a:endParaRPr lang="de-DE" sz="1400" dirty="0">
              <a:latin typeface="Syntax LT Std" panose="020D0502030503020204" pitchFamily="34" charset="0"/>
              <a:cs typeface="Calibri"/>
            </a:endParaRPr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C94D08EA-282D-517B-9C87-94023DD57900}"/>
              </a:ext>
            </a:extLst>
          </p:cNvPr>
          <p:cNvGrpSpPr/>
          <p:nvPr/>
        </p:nvGrpSpPr>
        <p:grpSpPr>
          <a:xfrm>
            <a:off x="161337" y="5421372"/>
            <a:ext cx="3939101" cy="973442"/>
            <a:chOff x="114300" y="1173166"/>
            <a:chExt cx="3939101" cy="973442"/>
          </a:xfrm>
        </p:grpSpPr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3E18A8B7-F49B-04A0-8CA2-E914EE078CF6}"/>
                </a:ext>
              </a:extLst>
            </p:cNvPr>
            <p:cNvSpPr/>
            <p:nvPr/>
          </p:nvSpPr>
          <p:spPr>
            <a:xfrm>
              <a:off x="114300" y="1173955"/>
              <a:ext cx="3939101" cy="972653"/>
            </a:xfrm>
            <a:prstGeom prst="roundRect">
              <a:avLst/>
            </a:prstGeom>
            <a:solidFill>
              <a:srgbClr val="FFFFFF">
                <a:alpha val="47059"/>
              </a:srgbClr>
            </a:solidFill>
            <a:ln w="28575">
              <a:solidFill>
                <a:srgbClr val="96AD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endParaRPr>
            </a:p>
          </p:txBody>
        </p:sp>
        <p:sp>
          <p:nvSpPr>
            <p:cNvPr id="31" name="Rechteck: abgerundete Ecken 28">
              <a:extLst>
                <a:ext uri="{FF2B5EF4-FFF2-40B4-BE49-F238E27FC236}">
                  <a16:creationId xmlns:a16="http://schemas.microsoft.com/office/drawing/2014/main" id="{F9F0850C-44DE-52D3-97FD-F6E2FE325418}"/>
                </a:ext>
              </a:extLst>
            </p:cNvPr>
            <p:cNvSpPr/>
            <p:nvPr/>
          </p:nvSpPr>
          <p:spPr>
            <a:xfrm>
              <a:off x="2679274" y="1173166"/>
              <a:ext cx="1367613" cy="253864"/>
            </a:xfrm>
            <a:custGeom>
              <a:avLst/>
              <a:gdLst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310416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238978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51030"/>
                <a:gd name="connsiteY0" fmla="*/ 38233 h 229394"/>
                <a:gd name="connsiteX1" fmla="*/ 38233 w 1351030"/>
                <a:gd name="connsiteY1" fmla="*/ 0 h 229394"/>
                <a:gd name="connsiteX2" fmla="*/ 1238978 w 1351030"/>
                <a:gd name="connsiteY2" fmla="*/ 0 h 229394"/>
                <a:gd name="connsiteX3" fmla="*/ 1351030 w 1351030"/>
                <a:gd name="connsiteY3" fmla="*/ 112052 h 229394"/>
                <a:gd name="connsiteX4" fmla="*/ 1348649 w 1351030"/>
                <a:gd name="connsiteY4" fmla="*/ 191161 h 229394"/>
                <a:gd name="connsiteX5" fmla="*/ 1310416 w 1351030"/>
                <a:gd name="connsiteY5" fmla="*/ 229394 h 229394"/>
                <a:gd name="connsiteX6" fmla="*/ 38233 w 1351030"/>
                <a:gd name="connsiteY6" fmla="*/ 229394 h 229394"/>
                <a:gd name="connsiteX7" fmla="*/ 0 w 1351030"/>
                <a:gd name="connsiteY7" fmla="*/ 191161 h 229394"/>
                <a:gd name="connsiteX8" fmla="*/ 0 w 1351030"/>
                <a:gd name="connsiteY8" fmla="*/ 38233 h 229394"/>
                <a:gd name="connsiteX0" fmla="*/ 0 w 1352975"/>
                <a:gd name="connsiteY0" fmla="*/ 38233 h 229394"/>
                <a:gd name="connsiteX1" fmla="*/ 38233 w 1352975"/>
                <a:gd name="connsiteY1" fmla="*/ 0 h 229394"/>
                <a:gd name="connsiteX2" fmla="*/ 1238978 w 1352975"/>
                <a:gd name="connsiteY2" fmla="*/ 0 h 229394"/>
                <a:gd name="connsiteX3" fmla="*/ 1318842 w 1352975"/>
                <a:gd name="connsiteY3" fmla="*/ 36511 h 229394"/>
                <a:gd name="connsiteX4" fmla="*/ 1351030 w 1352975"/>
                <a:gd name="connsiteY4" fmla="*/ 112052 h 229394"/>
                <a:gd name="connsiteX5" fmla="*/ 1348649 w 1352975"/>
                <a:gd name="connsiteY5" fmla="*/ 191161 h 229394"/>
                <a:gd name="connsiteX6" fmla="*/ 1310416 w 1352975"/>
                <a:gd name="connsiteY6" fmla="*/ 229394 h 229394"/>
                <a:gd name="connsiteX7" fmla="*/ 38233 w 1352975"/>
                <a:gd name="connsiteY7" fmla="*/ 229394 h 229394"/>
                <a:gd name="connsiteX8" fmla="*/ 0 w 1352975"/>
                <a:gd name="connsiteY8" fmla="*/ 191161 h 229394"/>
                <a:gd name="connsiteX9" fmla="*/ 0 w 1352975"/>
                <a:gd name="connsiteY9" fmla="*/ 38233 h 229394"/>
                <a:gd name="connsiteX0" fmla="*/ 0 w 1370276"/>
                <a:gd name="connsiteY0" fmla="*/ 38233 h 229394"/>
                <a:gd name="connsiteX1" fmla="*/ 38233 w 1370276"/>
                <a:gd name="connsiteY1" fmla="*/ 0 h 229394"/>
                <a:gd name="connsiteX2" fmla="*/ 1238978 w 1370276"/>
                <a:gd name="connsiteY2" fmla="*/ 0 h 229394"/>
                <a:gd name="connsiteX3" fmla="*/ 1351030 w 1370276"/>
                <a:gd name="connsiteY3" fmla="*/ 112052 h 229394"/>
                <a:gd name="connsiteX4" fmla="*/ 1348649 w 1370276"/>
                <a:gd name="connsiteY4" fmla="*/ 191161 h 229394"/>
                <a:gd name="connsiteX5" fmla="*/ 1310416 w 1370276"/>
                <a:gd name="connsiteY5" fmla="*/ 229394 h 229394"/>
                <a:gd name="connsiteX6" fmla="*/ 38233 w 1370276"/>
                <a:gd name="connsiteY6" fmla="*/ 229394 h 229394"/>
                <a:gd name="connsiteX7" fmla="*/ 0 w 1370276"/>
                <a:gd name="connsiteY7" fmla="*/ 191161 h 229394"/>
                <a:gd name="connsiteX8" fmla="*/ 0 w 1370276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77492"/>
                <a:gd name="connsiteY0" fmla="*/ 38233 h 229394"/>
                <a:gd name="connsiteX1" fmla="*/ 38233 w 1377492"/>
                <a:gd name="connsiteY1" fmla="*/ 0 h 229394"/>
                <a:gd name="connsiteX2" fmla="*/ 1238978 w 1377492"/>
                <a:gd name="connsiteY2" fmla="*/ 0 h 229394"/>
                <a:gd name="connsiteX3" fmla="*/ 1351030 w 1377492"/>
                <a:gd name="connsiteY3" fmla="*/ 112052 h 229394"/>
                <a:gd name="connsiteX4" fmla="*/ 1348649 w 1377492"/>
                <a:gd name="connsiteY4" fmla="*/ 191161 h 229394"/>
                <a:gd name="connsiteX5" fmla="*/ 1310416 w 1377492"/>
                <a:gd name="connsiteY5" fmla="*/ 229394 h 229394"/>
                <a:gd name="connsiteX6" fmla="*/ 38233 w 1377492"/>
                <a:gd name="connsiteY6" fmla="*/ 229394 h 229394"/>
                <a:gd name="connsiteX7" fmla="*/ 0 w 1377492"/>
                <a:gd name="connsiteY7" fmla="*/ 191161 h 229394"/>
                <a:gd name="connsiteX8" fmla="*/ 0 w 1377492"/>
                <a:gd name="connsiteY8" fmla="*/ 38233 h 229394"/>
                <a:gd name="connsiteX0" fmla="*/ 0 w 1351058"/>
                <a:gd name="connsiteY0" fmla="*/ 38233 h 229394"/>
                <a:gd name="connsiteX1" fmla="*/ 38233 w 1351058"/>
                <a:gd name="connsiteY1" fmla="*/ 0 h 229394"/>
                <a:gd name="connsiteX2" fmla="*/ 1238978 w 1351058"/>
                <a:gd name="connsiteY2" fmla="*/ 0 h 229394"/>
                <a:gd name="connsiteX3" fmla="*/ 1351030 w 1351058"/>
                <a:gd name="connsiteY3" fmla="*/ 112052 h 229394"/>
                <a:gd name="connsiteX4" fmla="*/ 1348649 w 1351058"/>
                <a:gd name="connsiteY4" fmla="*/ 191161 h 229394"/>
                <a:gd name="connsiteX5" fmla="*/ 1310416 w 1351058"/>
                <a:gd name="connsiteY5" fmla="*/ 229394 h 229394"/>
                <a:gd name="connsiteX6" fmla="*/ 38233 w 1351058"/>
                <a:gd name="connsiteY6" fmla="*/ 229394 h 229394"/>
                <a:gd name="connsiteX7" fmla="*/ 0 w 1351058"/>
                <a:gd name="connsiteY7" fmla="*/ 191161 h 229394"/>
                <a:gd name="connsiteX8" fmla="*/ 0 w 1351058"/>
                <a:gd name="connsiteY8" fmla="*/ 38233 h 229394"/>
                <a:gd name="connsiteX0" fmla="*/ 0 w 1351046"/>
                <a:gd name="connsiteY0" fmla="*/ 38233 h 229394"/>
                <a:gd name="connsiteX1" fmla="*/ 38233 w 1351046"/>
                <a:gd name="connsiteY1" fmla="*/ 0 h 229394"/>
                <a:gd name="connsiteX2" fmla="*/ 1238978 w 1351046"/>
                <a:gd name="connsiteY2" fmla="*/ 0 h 229394"/>
                <a:gd name="connsiteX3" fmla="*/ 1351030 w 1351046"/>
                <a:gd name="connsiteY3" fmla="*/ 112052 h 229394"/>
                <a:gd name="connsiteX4" fmla="*/ 1348649 w 1351046"/>
                <a:gd name="connsiteY4" fmla="*/ 191161 h 229394"/>
                <a:gd name="connsiteX5" fmla="*/ 1310416 w 1351046"/>
                <a:gd name="connsiteY5" fmla="*/ 229394 h 229394"/>
                <a:gd name="connsiteX6" fmla="*/ 38233 w 1351046"/>
                <a:gd name="connsiteY6" fmla="*/ 229394 h 229394"/>
                <a:gd name="connsiteX7" fmla="*/ 0 w 1351046"/>
                <a:gd name="connsiteY7" fmla="*/ 191161 h 229394"/>
                <a:gd name="connsiteX8" fmla="*/ 0 w 1351046"/>
                <a:gd name="connsiteY8" fmla="*/ 38233 h 229394"/>
                <a:gd name="connsiteX0" fmla="*/ 0 w 1351041"/>
                <a:gd name="connsiteY0" fmla="*/ 38236 h 229397"/>
                <a:gd name="connsiteX1" fmla="*/ 38233 w 1351041"/>
                <a:gd name="connsiteY1" fmla="*/ 3 h 229397"/>
                <a:gd name="connsiteX2" fmla="*/ 1238978 w 1351041"/>
                <a:gd name="connsiteY2" fmla="*/ 3 h 229397"/>
                <a:gd name="connsiteX3" fmla="*/ 1351030 w 1351041"/>
                <a:gd name="connsiteY3" fmla="*/ 112055 h 229397"/>
                <a:gd name="connsiteX4" fmla="*/ 1348649 w 1351041"/>
                <a:gd name="connsiteY4" fmla="*/ 191164 h 229397"/>
                <a:gd name="connsiteX5" fmla="*/ 1310416 w 1351041"/>
                <a:gd name="connsiteY5" fmla="*/ 229397 h 229397"/>
                <a:gd name="connsiteX6" fmla="*/ 38233 w 1351041"/>
                <a:gd name="connsiteY6" fmla="*/ 229397 h 229397"/>
                <a:gd name="connsiteX7" fmla="*/ 0 w 1351041"/>
                <a:gd name="connsiteY7" fmla="*/ 191164 h 229397"/>
                <a:gd name="connsiteX8" fmla="*/ 0 w 1351041"/>
                <a:gd name="connsiteY8" fmla="*/ 38236 h 229397"/>
                <a:gd name="connsiteX0" fmla="*/ 0 w 1351030"/>
                <a:gd name="connsiteY0" fmla="*/ 38236 h 229397"/>
                <a:gd name="connsiteX1" fmla="*/ 38233 w 1351030"/>
                <a:gd name="connsiteY1" fmla="*/ 3 h 229397"/>
                <a:gd name="connsiteX2" fmla="*/ 1238978 w 1351030"/>
                <a:gd name="connsiteY2" fmla="*/ 3 h 229397"/>
                <a:gd name="connsiteX3" fmla="*/ 1351030 w 1351030"/>
                <a:gd name="connsiteY3" fmla="*/ 112055 h 229397"/>
                <a:gd name="connsiteX4" fmla="*/ 1348649 w 1351030"/>
                <a:gd name="connsiteY4" fmla="*/ 191164 h 229397"/>
                <a:gd name="connsiteX5" fmla="*/ 1310416 w 1351030"/>
                <a:gd name="connsiteY5" fmla="*/ 229397 h 229397"/>
                <a:gd name="connsiteX6" fmla="*/ 38233 w 1351030"/>
                <a:gd name="connsiteY6" fmla="*/ 229397 h 229397"/>
                <a:gd name="connsiteX7" fmla="*/ 0 w 1351030"/>
                <a:gd name="connsiteY7" fmla="*/ 191164 h 229397"/>
                <a:gd name="connsiteX8" fmla="*/ 0 w 1351030"/>
                <a:gd name="connsiteY8" fmla="*/ 38236 h 229397"/>
                <a:gd name="connsiteX0" fmla="*/ 0 w 1351752"/>
                <a:gd name="connsiteY0" fmla="*/ 38236 h 229397"/>
                <a:gd name="connsiteX1" fmla="*/ 38233 w 1351752"/>
                <a:gd name="connsiteY1" fmla="*/ 3 h 229397"/>
                <a:gd name="connsiteX2" fmla="*/ 1238978 w 1351752"/>
                <a:gd name="connsiteY2" fmla="*/ 3 h 229397"/>
                <a:gd name="connsiteX3" fmla="*/ 1351030 w 1351752"/>
                <a:gd name="connsiteY3" fmla="*/ 112055 h 229397"/>
                <a:gd name="connsiteX4" fmla="*/ 1348649 w 1351752"/>
                <a:gd name="connsiteY4" fmla="*/ 191164 h 229397"/>
                <a:gd name="connsiteX5" fmla="*/ 1338991 w 1351752"/>
                <a:gd name="connsiteY5" fmla="*/ 229397 h 229397"/>
                <a:gd name="connsiteX6" fmla="*/ 38233 w 1351752"/>
                <a:gd name="connsiteY6" fmla="*/ 229397 h 229397"/>
                <a:gd name="connsiteX7" fmla="*/ 0 w 1351752"/>
                <a:gd name="connsiteY7" fmla="*/ 191164 h 229397"/>
                <a:gd name="connsiteX8" fmla="*/ 0 w 1351752"/>
                <a:gd name="connsiteY8" fmla="*/ 38236 h 229397"/>
                <a:gd name="connsiteX0" fmla="*/ 0 w 1362850"/>
                <a:gd name="connsiteY0" fmla="*/ 38236 h 230056"/>
                <a:gd name="connsiteX1" fmla="*/ 38233 w 1362850"/>
                <a:gd name="connsiteY1" fmla="*/ 3 h 230056"/>
                <a:gd name="connsiteX2" fmla="*/ 1238978 w 1362850"/>
                <a:gd name="connsiteY2" fmla="*/ 3 h 230056"/>
                <a:gd name="connsiteX3" fmla="*/ 1351030 w 1362850"/>
                <a:gd name="connsiteY3" fmla="*/ 112055 h 230056"/>
                <a:gd name="connsiteX4" fmla="*/ 1348649 w 1362850"/>
                <a:gd name="connsiteY4" fmla="*/ 191164 h 230056"/>
                <a:gd name="connsiteX5" fmla="*/ 1338991 w 1362850"/>
                <a:gd name="connsiteY5" fmla="*/ 229397 h 230056"/>
                <a:gd name="connsiteX6" fmla="*/ 38233 w 1362850"/>
                <a:gd name="connsiteY6" fmla="*/ 229397 h 230056"/>
                <a:gd name="connsiteX7" fmla="*/ 0 w 1362850"/>
                <a:gd name="connsiteY7" fmla="*/ 191164 h 230056"/>
                <a:gd name="connsiteX8" fmla="*/ 0 w 1362850"/>
                <a:gd name="connsiteY8" fmla="*/ 38236 h 230056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36101 h 261258"/>
                <a:gd name="connsiteX1" fmla="*/ 42996 w 1367613"/>
                <a:gd name="connsiteY1" fmla="*/ 31205 h 261258"/>
                <a:gd name="connsiteX2" fmla="*/ 1243741 w 1367613"/>
                <a:gd name="connsiteY2" fmla="*/ 31205 h 261258"/>
                <a:gd name="connsiteX3" fmla="*/ 1355793 w 1367613"/>
                <a:gd name="connsiteY3" fmla="*/ 143257 h 261258"/>
                <a:gd name="connsiteX4" fmla="*/ 1353412 w 1367613"/>
                <a:gd name="connsiteY4" fmla="*/ 222366 h 261258"/>
                <a:gd name="connsiteX5" fmla="*/ 1343754 w 1367613"/>
                <a:gd name="connsiteY5" fmla="*/ 260599 h 261258"/>
                <a:gd name="connsiteX6" fmla="*/ 42996 w 1367613"/>
                <a:gd name="connsiteY6" fmla="*/ 260599 h 261258"/>
                <a:gd name="connsiteX7" fmla="*/ 4763 w 1367613"/>
                <a:gd name="connsiteY7" fmla="*/ 222366 h 261258"/>
                <a:gd name="connsiteX8" fmla="*/ 0 w 1367613"/>
                <a:gd name="connsiteY8" fmla="*/ 36101 h 261258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243741 w 1367613"/>
                <a:gd name="connsiteY2" fmla="*/ 23811 h 253864"/>
                <a:gd name="connsiteX3" fmla="*/ 1355793 w 1367613"/>
                <a:gd name="connsiteY3" fmla="*/ 135863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7613" h="253864">
                  <a:moveTo>
                    <a:pt x="0" y="28707"/>
                  </a:moveTo>
                  <a:cubicBezTo>
                    <a:pt x="0" y="-32891"/>
                    <a:pt x="21880" y="23811"/>
                    <a:pt x="42996" y="23811"/>
                  </a:cubicBezTo>
                  <a:lnTo>
                    <a:pt x="1243741" y="23811"/>
                  </a:lnTo>
                  <a:cubicBezTo>
                    <a:pt x="1272040" y="23436"/>
                    <a:pt x="1352155" y="58405"/>
                    <a:pt x="1355793" y="135863"/>
                  </a:cubicBezTo>
                  <a:cubicBezTo>
                    <a:pt x="1354999" y="162233"/>
                    <a:pt x="1354206" y="188602"/>
                    <a:pt x="1353412" y="214972"/>
                  </a:cubicBezTo>
                  <a:cubicBezTo>
                    <a:pt x="1353412" y="236088"/>
                    <a:pt x="1391064" y="257968"/>
                    <a:pt x="1343754" y="253205"/>
                  </a:cubicBezTo>
                  <a:lnTo>
                    <a:pt x="42996" y="253205"/>
                  </a:lnTo>
                  <a:cubicBezTo>
                    <a:pt x="21880" y="253205"/>
                    <a:pt x="4763" y="236088"/>
                    <a:pt x="4763" y="214972"/>
                  </a:cubicBezTo>
                  <a:cubicBezTo>
                    <a:pt x="3175" y="152884"/>
                    <a:pt x="1588" y="171757"/>
                    <a:pt x="0" y="28707"/>
                  </a:cubicBezTo>
                  <a:close/>
                </a:path>
              </a:pathLst>
            </a:custGeom>
            <a:solidFill>
              <a:srgbClr val="96ADC5"/>
            </a:solidFill>
            <a:ln w="28575">
              <a:solidFill>
                <a:srgbClr val="96AD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latin typeface="Syntax LT Std" panose="020D0502030503020204" pitchFamily="34" charset="0"/>
                  <a:ea typeface="Open Sans" pitchFamily="2" charset="0"/>
                  <a:cs typeface="Open Sans" pitchFamily="2" charset="0"/>
                </a:rPr>
                <a:t>Bitte ausfüllen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D641D839-28BA-4C18-CC06-60B7F5FBC088}"/>
              </a:ext>
            </a:extLst>
          </p:cNvPr>
          <p:cNvGrpSpPr/>
          <p:nvPr/>
        </p:nvGrpSpPr>
        <p:grpSpPr>
          <a:xfrm>
            <a:off x="253780" y="2884519"/>
            <a:ext cx="2911625" cy="1296304"/>
            <a:chOff x="114300" y="1173774"/>
            <a:chExt cx="2822253" cy="948164"/>
          </a:xfrm>
        </p:grpSpPr>
        <p:sp>
          <p:nvSpPr>
            <p:cNvPr id="33" name="Rechteck: abgerundete Ecken 32">
              <a:extLst>
                <a:ext uri="{FF2B5EF4-FFF2-40B4-BE49-F238E27FC236}">
                  <a16:creationId xmlns:a16="http://schemas.microsoft.com/office/drawing/2014/main" id="{5201C238-A1F2-14F5-5F45-99FEF72D8A68}"/>
                </a:ext>
              </a:extLst>
            </p:cNvPr>
            <p:cNvSpPr/>
            <p:nvPr/>
          </p:nvSpPr>
          <p:spPr>
            <a:xfrm>
              <a:off x="114300" y="1173955"/>
              <a:ext cx="2822253" cy="94798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5A2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Open Sans"/>
                <a:ea typeface="Open Sans"/>
                <a:cs typeface="Calibri" panose="020F0502020204030204"/>
              </a:endParaRPr>
            </a:p>
          </p:txBody>
        </p:sp>
        <p:sp>
          <p:nvSpPr>
            <p:cNvPr id="34" name="Rechteck: abgerundete Ecken 28">
              <a:extLst>
                <a:ext uri="{FF2B5EF4-FFF2-40B4-BE49-F238E27FC236}">
                  <a16:creationId xmlns:a16="http://schemas.microsoft.com/office/drawing/2014/main" id="{37072691-3EBB-D3AF-C0B8-1153148956D8}"/>
                </a:ext>
              </a:extLst>
            </p:cNvPr>
            <p:cNvSpPr/>
            <p:nvPr/>
          </p:nvSpPr>
          <p:spPr>
            <a:xfrm>
              <a:off x="1571447" y="1173774"/>
              <a:ext cx="1363477" cy="175824"/>
            </a:xfrm>
            <a:custGeom>
              <a:avLst/>
              <a:gdLst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310416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238978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51030"/>
                <a:gd name="connsiteY0" fmla="*/ 38233 h 229394"/>
                <a:gd name="connsiteX1" fmla="*/ 38233 w 1351030"/>
                <a:gd name="connsiteY1" fmla="*/ 0 h 229394"/>
                <a:gd name="connsiteX2" fmla="*/ 1238978 w 1351030"/>
                <a:gd name="connsiteY2" fmla="*/ 0 h 229394"/>
                <a:gd name="connsiteX3" fmla="*/ 1351030 w 1351030"/>
                <a:gd name="connsiteY3" fmla="*/ 112052 h 229394"/>
                <a:gd name="connsiteX4" fmla="*/ 1348649 w 1351030"/>
                <a:gd name="connsiteY4" fmla="*/ 191161 h 229394"/>
                <a:gd name="connsiteX5" fmla="*/ 1310416 w 1351030"/>
                <a:gd name="connsiteY5" fmla="*/ 229394 h 229394"/>
                <a:gd name="connsiteX6" fmla="*/ 38233 w 1351030"/>
                <a:gd name="connsiteY6" fmla="*/ 229394 h 229394"/>
                <a:gd name="connsiteX7" fmla="*/ 0 w 1351030"/>
                <a:gd name="connsiteY7" fmla="*/ 191161 h 229394"/>
                <a:gd name="connsiteX8" fmla="*/ 0 w 1351030"/>
                <a:gd name="connsiteY8" fmla="*/ 38233 h 229394"/>
                <a:gd name="connsiteX0" fmla="*/ 0 w 1352975"/>
                <a:gd name="connsiteY0" fmla="*/ 38233 h 229394"/>
                <a:gd name="connsiteX1" fmla="*/ 38233 w 1352975"/>
                <a:gd name="connsiteY1" fmla="*/ 0 h 229394"/>
                <a:gd name="connsiteX2" fmla="*/ 1238978 w 1352975"/>
                <a:gd name="connsiteY2" fmla="*/ 0 h 229394"/>
                <a:gd name="connsiteX3" fmla="*/ 1318842 w 1352975"/>
                <a:gd name="connsiteY3" fmla="*/ 36511 h 229394"/>
                <a:gd name="connsiteX4" fmla="*/ 1351030 w 1352975"/>
                <a:gd name="connsiteY4" fmla="*/ 112052 h 229394"/>
                <a:gd name="connsiteX5" fmla="*/ 1348649 w 1352975"/>
                <a:gd name="connsiteY5" fmla="*/ 191161 h 229394"/>
                <a:gd name="connsiteX6" fmla="*/ 1310416 w 1352975"/>
                <a:gd name="connsiteY6" fmla="*/ 229394 h 229394"/>
                <a:gd name="connsiteX7" fmla="*/ 38233 w 1352975"/>
                <a:gd name="connsiteY7" fmla="*/ 229394 h 229394"/>
                <a:gd name="connsiteX8" fmla="*/ 0 w 1352975"/>
                <a:gd name="connsiteY8" fmla="*/ 191161 h 229394"/>
                <a:gd name="connsiteX9" fmla="*/ 0 w 1352975"/>
                <a:gd name="connsiteY9" fmla="*/ 38233 h 229394"/>
                <a:gd name="connsiteX0" fmla="*/ 0 w 1370276"/>
                <a:gd name="connsiteY0" fmla="*/ 38233 h 229394"/>
                <a:gd name="connsiteX1" fmla="*/ 38233 w 1370276"/>
                <a:gd name="connsiteY1" fmla="*/ 0 h 229394"/>
                <a:gd name="connsiteX2" fmla="*/ 1238978 w 1370276"/>
                <a:gd name="connsiteY2" fmla="*/ 0 h 229394"/>
                <a:gd name="connsiteX3" fmla="*/ 1351030 w 1370276"/>
                <a:gd name="connsiteY3" fmla="*/ 112052 h 229394"/>
                <a:gd name="connsiteX4" fmla="*/ 1348649 w 1370276"/>
                <a:gd name="connsiteY4" fmla="*/ 191161 h 229394"/>
                <a:gd name="connsiteX5" fmla="*/ 1310416 w 1370276"/>
                <a:gd name="connsiteY5" fmla="*/ 229394 h 229394"/>
                <a:gd name="connsiteX6" fmla="*/ 38233 w 1370276"/>
                <a:gd name="connsiteY6" fmla="*/ 229394 h 229394"/>
                <a:gd name="connsiteX7" fmla="*/ 0 w 1370276"/>
                <a:gd name="connsiteY7" fmla="*/ 191161 h 229394"/>
                <a:gd name="connsiteX8" fmla="*/ 0 w 1370276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77492"/>
                <a:gd name="connsiteY0" fmla="*/ 38233 h 229394"/>
                <a:gd name="connsiteX1" fmla="*/ 38233 w 1377492"/>
                <a:gd name="connsiteY1" fmla="*/ 0 h 229394"/>
                <a:gd name="connsiteX2" fmla="*/ 1238978 w 1377492"/>
                <a:gd name="connsiteY2" fmla="*/ 0 h 229394"/>
                <a:gd name="connsiteX3" fmla="*/ 1351030 w 1377492"/>
                <a:gd name="connsiteY3" fmla="*/ 112052 h 229394"/>
                <a:gd name="connsiteX4" fmla="*/ 1348649 w 1377492"/>
                <a:gd name="connsiteY4" fmla="*/ 191161 h 229394"/>
                <a:gd name="connsiteX5" fmla="*/ 1310416 w 1377492"/>
                <a:gd name="connsiteY5" fmla="*/ 229394 h 229394"/>
                <a:gd name="connsiteX6" fmla="*/ 38233 w 1377492"/>
                <a:gd name="connsiteY6" fmla="*/ 229394 h 229394"/>
                <a:gd name="connsiteX7" fmla="*/ 0 w 1377492"/>
                <a:gd name="connsiteY7" fmla="*/ 191161 h 229394"/>
                <a:gd name="connsiteX8" fmla="*/ 0 w 1377492"/>
                <a:gd name="connsiteY8" fmla="*/ 38233 h 229394"/>
                <a:gd name="connsiteX0" fmla="*/ 0 w 1351058"/>
                <a:gd name="connsiteY0" fmla="*/ 38233 h 229394"/>
                <a:gd name="connsiteX1" fmla="*/ 38233 w 1351058"/>
                <a:gd name="connsiteY1" fmla="*/ 0 h 229394"/>
                <a:gd name="connsiteX2" fmla="*/ 1238978 w 1351058"/>
                <a:gd name="connsiteY2" fmla="*/ 0 h 229394"/>
                <a:gd name="connsiteX3" fmla="*/ 1351030 w 1351058"/>
                <a:gd name="connsiteY3" fmla="*/ 112052 h 229394"/>
                <a:gd name="connsiteX4" fmla="*/ 1348649 w 1351058"/>
                <a:gd name="connsiteY4" fmla="*/ 191161 h 229394"/>
                <a:gd name="connsiteX5" fmla="*/ 1310416 w 1351058"/>
                <a:gd name="connsiteY5" fmla="*/ 229394 h 229394"/>
                <a:gd name="connsiteX6" fmla="*/ 38233 w 1351058"/>
                <a:gd name="connsiteY6" fmla="*/ 229394 h 229394"/>
                <a:gd name="connsiteX7" fmla="*/ 0 w 1351058"/>
                <a:gd name="connsiteY7" fmla="*/ 191161 h 229394"/>
                <a:gd name="connsiteX8" fmla="*/ 0 w 1351058"/>
                <a:gd name="connsiteY8" fmla="*/ 38233 h 229394"/>
                <a:gd name="connsiteX0" fmla="*/ 0 w 1351046"/>
                <a:gd name="connsiteY0" fmla="*/ 38233 h 229394"/>
                <a:gd name="connsiteX1" fmla="*/ 38233 w 1351046"/>
                <a:gd name="connsiteY1" fmla="*/ 0 h 229394"/>
                <a:gd name="connsiteX2" fmla="*/ 1238978 w 1351046"/>
                <a:gd name="connsiteY2" fmla="*/ 0 h 229394"/>
                <a:gd name="connsiteX3" fmla="*/ 1351030 w 1351046"/>
                <a:gd name="connsiteY3" fmla="*/ 112052 h 229394"/>
                <a:gd name="connsiteX4" fmla="*/ 1348649 w 1351046"/>
                <a:gd name="connsiteY4" fmla="*/ 191161 h 229394"/>
                <a:gd name="connsiteX5" fmla="*/ 1310416 w 1351046"/>
                <a:gd name="connsiteY5" fmla="*/ 229394 h 229394"/>
                <a:gd name="connsiteX6" fmla="*/ 38233 w 1351046"/>
                <a:gd name="connsiteY6" fmla="*/ 229394 h 229394"/>
                <a:gd name="connsiteX7" fmla="*/ 0 w 1351046"/>
                <a:gd name="connsiteY7" fmla="*/ 191161 h 229394"/>
                <a:gd name="connsiteX8" fmla="*/ 0 w 1351046"/>
                <a:gd name="connsiteY8" fmla="*/ 38233 h 229394"/>
                <a:gd name="connsiteX0" fmla="*/ 0 w 1351041"/>
                <a:gd name="connsiteY0" fmla="*/ 38236 h 229397"/>
                <a:gd name="connsiteX1" fmla="*/ 38233 w 1351041"/>
                <a:gd name="connsiteY1" fmla="*/ 3 h 229397"/>
                <a:gd name="connsiteX2" fmla="*/ 1238978 w 1351041"/>
                <a:gd name="connsiteY2" fmla="*/ 3 h 229397"/>
                <a:gd name="connsiteX3" fmla="*/ 1351030 w 1351041"/>
                <a:gd name="connsiteY3" fmla="*/ 112055 h 229397"/>
                <a:gd name="connsiteX4" fmla="*/ 1348649 w 1351041"/>
                <a:gd name="connsiteY4" fmla="*/ 191164 h 229397"/>
                <a:gd name="connsiteX5" fmla="*/ 1310416 w 1351041"/>
                <a:gd name="connsiteY5" fmla="*/ 229397 h 229397"/>
                <a:gd name="connsiteX6" fmla="*/ 38233 w 1351041"/>
                <a:gd name="connsiteY6" fmla="*/ 229397 h 229397"/>
                <a:gd name="connsiteX7" fmla="*/ 0 w 1351041"/>
                <a:gd name="connsiteY7" fmla="*/ 191164 h 229397"/>
                <a:gd name="connsiteX8" fmla="*/ 0 w 1351041"/>
                <a:gd name="connsiteY8" fmla="*/ 38236 h 229397"/>
                <a:gd name="connsiteX0" fmla="*/ 0 w 1351030"/>
                <a:gd name="connsiteY0" fmla="*/ 38236 h 229397"/>
                <a:gd name="connsiteX1" fmla="*/ 38233 w 1351030"/>
                <a:gd name="connsiteY1" fmla="*/ 3 h 229397"/>
                <a:gd name="connsiteX2" fmla="*/ 1238978 w 1351030"/>
                <a:gd name="connsiteY2" fmla="*/ 3 h 229397"/>
                <a:gd name="connsiteX3" fmla="*/ 1351030 w 1351030"/>
                <a:gd name="connsiteY3" fmla="*/ 112055 h 229397"/>
                <a:gd name="connsiteX4" fmla="*/ 1348649 w 1351030"/>
                <a:gd name="connsiteY4" fmla="*/ 191164 h 229397"/>
                <a:gd name="connsiteX5" fmla="*/ 1310416 w 1351030"/>
                <a:gd name="connsiteY5" fmla="*/ 229397 h 229397"/>
                <a:gd name="connsiteX6" fmla="*/ 38233 w 1351030"/>
                <a:gd name="connsiteY6" fmla="*/ 229397 h 229397"/>
                <a:gd name="connsiteX7" fmla="*/ 0 w 1351030"/>
                <a:gd name="connsiteY7" fmla="*/ 191164 h 229397"/>
                <a:gd name="connsiteX8" fmla="*/ 0 w 1351030"/>
                <a:gd name="connsiteY8" fmla="*/ 38236 h 229397"/>
                <a:gd name="connsiteX0" fmla="*/ 0 w 1351752"/>
                <a:gd name="connsiteY0" fmla="*/ 38236 h 229397"/>
                <a:gd name="connsiteX1" fmla="*/ 38233 w 1351752"/>
                <a:gd name="connsiteY1" fmla="*/ 3 h 229397"/>
                <a:gd name="connsiteX2" fmla="*/ 1238978 w 1351752"/>
                <a:gd name="connsiteY2" fmla="*/ 3 h 229397"/>
                <a:gd name="connsiteX3" fmla="*/ 1351030 w 1351752"/>
                <a:gd name="connsiteY3" fmla="*/ 112055 h 229397"/>
                <a:gd name="connsiteX4" fmla="*/ 1348649 w 1351752"/>
                <a:gd name="connsiteY4" fmla="*/ 191164 h 229397"/>
                <a:gd name="connsiteX5" fmla="*/ 1338991 w 1351752"/>
                <a:gd name="connsiteY5" fmla="*/ 229397 h 229397"/>
                <a:gd name="connsiteX6" fmla="*/ 38233 w 1351752"/>
                <a:gd name="connsiteY6" fmla="*/ 229397 h 229397"/>
                <a:gd name="connsiteX7" fmla="*/ 0 w 1351752"/>
                <a:gd name="connsiteY7" fmla="*/ 191164 h 229397"/>
                <a:gd name="connsiteX8" fmla="*/ 0 w 1351752"/>
                <a:gd name="connsiteY8" fmla="*/ 38236 h 229397"/>
                <a:gd name="connsiteX0" fmla="*/ 0 w 1362850"/>
                <a:gd name="connsiteY0" fmla="*/ 38236 h 230056"/>
                <a:gd name="connsiteX1" fmla="*/ 38233 w 1362850"/>
                <a:gd name="connsiteY1" fmla="*/ 3 h 230056"/>
                <a:gd name="connsiteX2" fmla="*/ 1238978 w 1362850"/>
                <a:gd name="connsiteY2" fmla="*/ 3 h 230056"/>
                <a:gd name="connsiteX3" fmla="*/ 1351030 w 1362850"/>
                <a:gd name="connsiteY3" fmla="*/ 112055 h 230056"/>
                <a:gd name="connsiteX4" fmla="*/ 1348649 w 1362850"/>
                <a:gd name="connsiteY4" fmla="*/ 191164 h 230056"/>
                <a:gd name="connsiteX5" fmla="*/ 1338991 w 1362850"/>
                <a:gd name="connsiteY5" fmla="*/ 229397 h 230056"/>
                <a:gd name="connsiteX6" fmla="*/ 38233 w 1362850"/>
                <a:gd name="connsiteY6" fmla="*/ 229397 h 230056"/>
                <a:gd name="connsiteX7" fmla="*/ 0 w 1362850"/>
                <a:gd name="connsiteY7" fmla="*/ 191164 h 230056"/>
                <a:gd name="connsiteX8" fmla="*/ 0 w 1362850"/>
                <a:gd name="connsiteY8" fmla="*/ 38236 h 230056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36101 h 261258"/>
                <a:gd name="connsiteX1" fmla="*/ 42996 w 1367613"/>
                <a:gd name="connsiteY1" fmla="*/ 31205 h 261258"/>
                <a:gd name="connsiteX2" fmla="*/ 1243741 w 1367613"/>
                <a:gd name="connsiteY2" fmla="*/ 31205 h 261258"/>
                <a:gd name="connsiteX3" fmla="*/ 1355793 w 1367613"/>
                <a:gd name="connsiteY3" fmla="*/ 143257 h 261258"/>
                <a:gd name="connsiteX4" fmla="*/ 1353412 w 1367613"/>
                <a:gd name="connsiteY4" fmla="*/ 222366 h 261258"/>
                <a:gd name="connsiteX5" fmla="*/ 1343754 w 1367613"/>
                <a:gd name="connsiteY5" fmla="*/ 260599 h 261258"/>
                <a:gd name="connsiteX6" fmla="*/ 42996 w 1367613"/>
                <a:gd name="connsiteY6" fmla="*/ 260599 h 261258"/>
                <a:gd name="connsiteX7" fmla="*/ 4763 w 1367613"/>
                <a:gd name="connsiteY7" fmla="*/ 222366 h 261258"/>
                <a:gd name="connsiteX8" fmla="*/ 0 w 1367613"/>
                <a:gd name="connsiteY8" fmla="*/ 36101 h 261258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243741 w 1367613"/>
                <a:gd name="connsiteY2" fmla="*/ 23811 h 253864"/>
                <a:gd name="connsiteX3" fmla="*/ 1355793 w 1367613"/>
                <a:gd name="connsiteY3" fmla="*/ 135863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0269 h 245426"/>
                <a:gd name="connsiteX1" fmla="*/ 42996 w 1367613"/>
                <a:gd name="connsiteY1" fmla="*/ 15373 h 245426"/>
                <a:gd name="connsiteX2" fmla="*/ 1243741 w 1367613"/>
                <a:gd name="connsiteY2" fmla="*/ 15373 h 245426"/>
                <a:gd name="connsiteX3" fmla="*/ 1355793 w 1367613"/>
                <a:gd name="connsiteY3" fmla="*/ 127425 h 245426"/>
                <a:gd name="connsiteX4" fmla="*/ 1353412 w 1367613"/>
                <a:gd name="connsiteY4" fmla="*/ 206534 h 245426"/>
                <a:gd name="connsiteX5" fmla="*/ 1343754 w 1367613"/>
                <a:gd name="connsiteY5" fmla="*/ 244767 h 245426"/>
                <a:gd name="connsiteX6" fmla="*/ 42996 w 1367613"/>
                <a:gd name="connsiteY6" fmla="*/ 244767 h 245426"/>
                <a:gd name="connsiteX7" fmla="*/ 4763 w 1367613"/>
                <a:gd name="connsiteY7" fmla="*/ 206534 h 245426"/>
                <a:gd name="connsiteX8" fmla="*/ 0 w 1367613"/>
                <a:gd name="connsiteY8" fmla="*/ 20269 h 245426"/>
                <a:gd name="connsiteX0" fmla="*/ 0 w 1363477"/>
                <a:gd name="connsiteY0" fmla="*/ 20269 h 245426"/>
                <a:gd name="connsiteX1" fmla="*/ 42996 w 1363477"/>
                <a:gd name="connsiteY1" fmla="*/ 15373 h 245426"/>
                <a:gd name="connsiteX2" fmla="*/ 1243741 w 1363477"/>
                <a:gd name="connsiteY2" fmla="*/ 15373 h 245426"/>
                <a:gd name="connsiteX3" fmla="*/ 1355793 w 1363477"/>
                <a:gd name="connsiteY3" fmla="*/ 127425 h 245426"/>
                <a:gd name="connsiteX4" fmla="*/ 1353412 w 1363477"/>
                <a:gd name="connsiteY4" fmla="*/ 206534 h 245426"/>
                <a:gd name="connsiteX5" fmla="*/ 1343754 w 1363477"/>
                <a:gd name="connsiteY5" fmla="*/ 244767 h 245426"/>
                <a:gd name="connsiteX6" fmla="*/ 42996 w 1363477"/>
                <a:gd name="connsiteY6" fmla="*/ 244767 h 245426"/>
                <a:gd name="connsiteX7" fmla="*/ 4763 w 1363477"/>
                <a:gd name="connsiteY7" fmla="*/ 206534 h 245426"/>
                <a:gd name="connsiteX8" fmla="*/ 0 w 1363477"/>
                <a:gd name="connsiteY8" fmla="*/ 20269 h 245426"/>
                <a:gd name="connsiteX0" fmla="*/ 0 w 1363477"/>
                <a:gd name="connsiteY0" fmla="*/ 20269 h 245426"/>
                <a:gd name="connsiteX1" fmla="*/ 42996 w 1363477"/>
                <a:gd name="connsiteY1" fmla="*/ 15373 h 245426"/>
                <a:gd name="connsiteX2" fmla="*/ 1172188 w 1363477"/>
                <a:gd name="connsiteY2" fmla="*/ 8079 h 245426"/>
                <a:gd name="connsiteX3" fmla="*/ 1355793 w 1363477"/>
                <a:gd name="connsiteY3" fmla="*/ 127425 h 245426"/>
                <a:gd name="connsiteX4" fmla="*/ 1353412 w 1363477"/>
                <a:gd name="connsiteY4" fmla="*/ 206534 h 245426"/>
                <a:gd name="connsiteX5" fmla="*/ 1343754 w 1363477"/>
                <a:gd name="connsiteY5" fmla="*/ 244767 h 245426"/>
                <a:gd name="connsiteX6" fmla="*/ 42996 w 1363477"/>
                <a:gd name="connsiteY6" fmla="*/ 244767 h 245426"/>
                <a:gd name="connsiteX7" fmla="*/ 4763 w 1363477"/>
                <a:gd name="connsiteY7" fmla="*/ 206534 h 245426"/>
                <a:gd name="connsiteX8" fmla="*/ 0 w 1363477"/>
                <a:gd name="connsiteY8" fmla="*/ 20269 h 245426"/>
                <a:gd name="connsiteX0" fmla="*/ 0 w 1363477"/>
                <a:gd name="connsiteY0" fmla="*/ 20269 h 245426"/>
                <a:gd name="connsiteX1" fmla="*/ 42996 w 1363477"/>
                <a:gd name="connsiteY1" fmla="*/ 15373 h 245426"/>
                <a:gd name="connsiteX2" fmla="*/ 1172188 w 1363477"/>
                <a:gd name="connsiteY2" fmla="*/ 8079 h 245426"/>
                <a:gd name="connsiteX3" fmla="*/ 1344253 w 1363477"/>
                <a:gd name="connsiteY3" fmla="*/ 120131 h 245426"/>
                <a:gd name="connsiteX4" fmla="*/ 1353412 w 1363477"/>
                <a:gd name="connsiteY4" fmla="*/ 206534 h 245426"/>
                <a:gd name="connsiteX5" fmla="*/ 1343754 w 1363477"/>
                <a:gd name="connsiteY5" fmla="*/ 244767 h 245426"/>
                <a:gd name="connsiteX6" fmla="*/ 42996 w 1363477"/>
                <a:gd name="connsiteY6" fmla="*/ 244767 h 245426"/>
                <a:gd name="connsiteX7" fmla="*/ 4763 w 1363477"/>
                <a:gd name="connsiteY7" fmla="*/ 206534 h 245426"/>
                <a:gd name="connsiteX8" fmla="*/ 0 w 1363477"/>
                <a:gd name="connsiteY8" fmla="*/ 20269 h 245426"/>
                <a:gd name="connsiteX0" fmla="*/ 0 w 1363477"/>
                <a:gd name="connsiteY0" fmla="*/ 20269 h 245426"/>
                <a:gd name="connsiteX1" fmla="*/ 42996 w 1363477"/>
                <a:gd name="connsiteY1" fmla="*/ 15373 h 245426"/>
                <a:gd name="connsiteX2" fmla="*/ 1172188 w 1363477"/>
                <a:gd name="connsiteY2" fmla="*/ 8079 h 245426"/>
                <a:gd name="connsiteX3" fmla="*/ 1332711 w 1363477"/>
                <a:gd name="connsiteY3" fmla="*/ 117700 h 245426"/>
                <a:gd name="connsiteX4" fmla="*/ 1353412 w 1363477"/>
                <a:gd name="connsiteY4" fmla="*/ 206534 h 245426"/>
                <a:gd name="connsiteX5" fmla="*/ 1343754 w 1363477"/>
                <a:gd name="connsiteY5" fmla="*/ 244767 h 245426"/>
                <a:gd name="connsiteX6" fmla="*/ 42996 w 1363477"/>
                <a:gd name="connsiteY6" fmla="*/ 244767 h 245426"/>
                <a:gd name="connsiteX7" fmla="*/ 4763 w 1363477"/>
                <a:gd name="connsiteY7" fmla="*/ 206534 h 245426"/>
                <a:gd name="connsiteX8" fmla="*/ 0 w 1363477"/>
                <a:gd name="connsiteY8" fmla="*/ 20269 h 245426"/>
                <a:gd name="connsiteX0" fmla="*/ 0 w 1363477"/>
                <a:gd name="connsiteY0" fmla="*/ 20269 h 245426"/>
                <a:gd name="connsiteX1" fmla="*/ 42996 w 1363477"/>
                <a:gd name="connsiteY1" fmla="*/ 15373 h 245426"/>
                <a:gd name="connsiteX2" fmla="*/ 1172188 w 1363477"/>
                <a:gd name="connsiteY2" fmla="*/ 8079 h 245426"/>
                <a:gd name="connsiteX3" fmla="*/ 1321171 w 1363477"/>
                <a:gd name="connsiteY3" fmla="*/ 117700 h 245426"/>
                <a:gd name="connsiteX4" fmla="*/ 1353412 w 1363477"/>
                <a:gd name="connsiteY4" fmla="*/ 206534 h 245426"/>
                <a:gd name="connsiteX5" fmla="*/ 1343754 w 1363477"/>
                <a:gd name="connsiteY5" fmla="*/ 244767 h 245426"/>
                <a:gd name="connsiteX6" fmla="*/ 42996 w 1363477"/>
                <a:gd name="connsiteY6" fmla="*/ 244767 h 245426"/>
                <a:gd name="connsiteX7" fmla="*/ 4763 w 1363477"/>
                <a:gd name="connsiteY7" fmla="*/ 206534 h 245426"/>
                <a:gd name="connsiteX8" fmla="*/ 0 w 1363477"/>
                <a:gd name="connsiteY8" fmla="*/ 20269 h 245426"/>
                <a:gd name="connsiteX0" fmla="*/ 0 w 1363477"/>
                <a:gd name="connsiteY0" fmla="*/ 20269 h 245426"/>
                <a:gd name="connsiteX1" fmla="*/ 42996 w 1363477"/>
                <a:gd name="connsiteY1" fmla="*/ 15373 h 245426"/>
                <a:gd name="connsiteX2" fmla="*/ 1172188 w 1363477"/>
                <a:gd name="connsiteY2" fmla="*/ 8079 h 245426"/>
                <a:gd name="connsiteX3" fmla="*/ 1330403 w 1363477"/>
                <a:gd name="connsiteY3" fmla="*/ 117700 h 245426"/>
                <a:gd name="connsiteX4" fmla="*/ 1353412 w 1363477"/>
                <a:gd name="connsiteY4" fmla="*/ 206534 h 245426"/>
                <a:gd name="connsiteX5" fmla="*/ 1343754 w 1363477"/>
                <a:gd name="connsiteY5" fmla="*/ 244767 h 245426"/>
                <a:gd name="connsiteX6" fmla="*/ 42996 w 1363477"/>
                <a:gd name="connsiteY6" fmla="*/ 244767 h 245426"/>
                <a:gd name="connsiteX7" fmla="*/ 4763 w 1363477"/>
                <a:gd name="connsiteY7" fmla="*/ 206534 h 245426"/>
                <a:gd name="connsiteX8" fmla="*/ 0 w 1363477"/>
                <a:gd name="connsiteY8" fmla="*/ 20269 h 245426"/>
                <a:gd name="connsiteX0" fmla="*/ 0 w 1363477"/>
                <a:gd name="connsiteY0" fmla="*/ 20269 h 245426"/>
                <a:gd name="connsiteX1" fmla="*/ 42996 w 1363477"/>
                <a:gd name="connsiteY1" fmla="*/ 15373 h 245426"/>
                <a:gd name="connsiteX2" fmla="*/ 1172188 w 1363477"/>
                <a:gd name="connsiteY2" fmla="*/ 8079 h 245426"/>
                <a:gd name="connsiteX3" fmla="*/ 1330403 w 1363477"/>
                <a:gd name="connsiteY3" fmla="*/ 117700 h 245426"/>
                <a:gd name="connsiteX4" fmla="*/ 1353412 w 1363477"/>
                <a:gd name="connsiteY4" fmla="*/ 206534 h 245426"/>
                <a:gd name="connsiteX5" fmla="*/ 1343754 w 1363477"/>
                <a:gd name="connsiteY5" fmla="*/ 244767 h 245426"/>
                <a:gd name="connsiteX6" fmla="*/ 42996 w 1363477"/>
                <a:gd name="connsiteY6" fmla="*/ 244767 h 245426"/>
                <a:gd name="connsiteX7" fmla="*/ 4763 w 1363477"/>
                <a:gd name="connsiteY7" fmla="*/ 206534 h 245426"/>
                <a:gd name="connsiteX8" fmla="*/ 0 w 1363477"/>
                <a:gd name="connsiteY8" fmla="*/ 20269 h 245426"/>
                <a:gd name="connsiteX0" fmla="*/ 0 w 1363477"/>
                <a:gd name="connsiteY0" fmla="*/ 20269 h 245426"/>
                <a:gd name="connsiteX1" fmla="*/ 42996 w 1363477"/>
                <a:gd name="connsiteY1" fmla="*/ 15373 h 245426"/>
                <a:gd name="connsiteX2" fmla="*/ 1172188 w 1363477"/>
                <a:gd name="connsiteY2" fmla="*/ 8079 h 245426"/>
                <a:gd name="connsiteX3" fmla="*/ 1330403 w 1363477"/>
                <a:gd name="connsiteY3" fmla="*/ 117700 h 245426"/>
                <a:gd name="connsiteX4" fmla="*/ 1353412 w 1363477"/>
                <a:gd name="connsiteY4" fmla="*/ 206534 h 245426"/>
                <a:gd name="connsiteX5" fmla="*/ 1343754 w 1363477"/>
                <a:gd name="connsiteY5" fmla="*/ 244767 h 245426"/>
                <a:gd name="connsiteX6" fmla="*/ 42996 w 1363477"/>
                <a:gd name="connsiteY6" fmla="*/ 244767 h 245426"/>
                <a:gd name="connsiteX7" fmla="*/ 4763 w 1363477"/>
                <a:gd name="connsiteY7" fmla="*/ 206534 h 245426"/>
                <a:gd name="connsiteX8" fmla="*/ 0 w 1363477"/>
                <a:gd name="connsiteY8" fmla="*/ 20269 h 245426"/>
                <a:gd name="connsiteX0" fmla="*/ 0 w 1363477"/>
                <a:gd name="connsiteY0" fmla="*/ 20269 h 245426"/>
                <a:gd name="connsiteX1" fmla="*/ 42996 w 1363477"/>
                <a:gd name="connsiteY1" fmla="*/ 15373 h 245426"/>
                <a:gd name="connsiteX2" fmla="*/ 1172188 w 1363477"/>
                <a:gd name="connsiteY2" fmla="*/ 8079 h 245426"/>
                <a:gd name="connsiteX3" fmla="*/ 1323479 w 1363477"/>
                <a:gd name="connsiteY3" fmla="*/ 98250 h 245426"/>
                <a:gd name="connsiteX4" fmla="*/ 1353412 w 1363477"/>
                <a:gd name="connsiteY4" fmla="*/ 206534 h 245426"/>
                <a:gd name="connsiteX5" fmla="*/ 1343754 w 1363477"/>
                <a:gd name="connsiteY5" fmla="*/ 244767 h 245426"/>
                <a:gd name="connsiteX6" fmla="*/ 42996 w 1363477"/>
                <a:gd name="connsiteY6" fmla="*/ 244767 h 245426"/>
                <a:gd name="connsiteX7" fmla="*/ 4763 w 1363477"/>
                <a:gd name="connsiteY7" fmla="*/ 206534 h 245426"/>
                <a:gd name="connsiteX8" fmla="*/ 0 w 1363477"/>
                <a:gd name="connsiteY8" fmla="*/ 20269 h 245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3477" h="245426">
                  <a:moveTo>
                    <a:pt x="0" y="20269"/>
                  </a:moveTo>
                  <a:cubicBezTo>
                    <a:pt x="0" y="-22279"/>
                    <a:pt x="21880" y="15373"/>
                    <a:pt x="42996" y="15373"/>
                  </a:cubicBezTo>
                  <a:lnTo>
                    <a:pt x="1172188" y="8079"/>
                  </a:lnTo>
                  <a:cubicBezTo>
                    <a:pt x="1200487" y="7704"/>
                    <a:pt x="1289836" y="25654"/>
                    <a:pt x="1323479" y="98250"/>
                  </a:cubicBezTo>
                  <a:cubicBezTo>
                    <a:pt x="1345768" y="144070"/>
                    <a:pt x="1354206" y="180164"/>
                    <a:pt x="1353412" y="206534"/>
                  </a:cubicBezTo>
                  <a:cubicBezTo>
                    <a:pt x="1353412" y="227650"/>
                    <a:pt x="1381539" y="249530"/>
                    <a:pt x="1343754" y="244767"/>
                  </a:cubicBezTo>
                  <a:lnTo>
                    <a:pt x="42996" y="244767"/>
                  </a:lnTo>
                  <a:cubicBezTo>
                    <a:pt x="21880" y="244767"/>
                    <a:pt x="4763" y="227650"/>
                    <a:pt x="4763" y="206534"/>
                  </a:cubicBezTo>
                  <a:cubicBezTo>
                    <a:pt x="3175" y="144446"/>
                    <a:pt x="1588" y="163319"/>
                    <a:pt x="0" y="20269"/>
                  </a:cubicBezTo>
                  <a:close/>
                </a:path>
              </a:pathLst>
            </a:custGeom>
            <a:solidFill>
              <a:srgbClr val="15A25E"/>
            </a:solidFill>
            <a:ln w="28575">
              <a:solidFill>
                <a:srgbClr val="15A2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latin typeface="Syntax LT Std" panose="020D0502030503020204" pitchFamily="34" charset="0"/>
                  <a:ea typeface="Open Sans" pitchFamily="2" charset="0"/>
                  <a:cs typeface="Open Sans" pitchFamily="2" charset="0"/>
                </a:rPr>
                <a:t>Bitte ausfüllen</a:t>
              </a:r>
            </a:p>
          </p:txBody>
        </p: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4BD372F0-BF39-23AF-E206-30934B8F8B3F}"/>
              </a:ext>
            </a:extLst>
          </p:cNvPr>
          <p:cNvGrpSpPr/>
          <p:nvPr/>
        </p:nvGrpSpPr>
        <p:grpSpPr>
          <a:xfrm>
            <a:off x="7486731" y="2955920"/>
            <a:ext cx="4493156" cy="1315918"/>
            <a:chOff x="83653" y="1175688"/>
            <a:chExt cx="2916910" cy="1315918"/>
          </a:xfrm>
        </p:grpSpPr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5DD75575-53FA-6082-C9DC-F521CD761D86}"/>
                </a:ext>
              </a:extLst>
            </p:cNvPr>
            <p:cNvSpPr/>
            <p:nvPr/>
          </p:nvSpPr>
          <p:spPr>
            <a:xfrm>
              <a:off x="83653" y="1175688"/>
              <a:ext cx="2889860" cy="131591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15A2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de-DE" sz="1200" dirty="0">
                <a:solidFill>
                  <a:schemeClr val="tx1"/>
                </a:solidFill>
                <a:latin typeface="Open Sans"/>
                <a:ea typeface="Open Sans"/>
                <a:cs typeface="Open Sans"/>
              </a:endParaRPr>
            </a:p>
          </p:txBody>
        </p:sp>
        <p:sp>
          <p:nvSpPr>
            <p:cNvPr id="37" name="Rechteck: abgerundete Ecken 28">
              <a:extLst>
                <a:ext uri="{FF2B5EF4-FFF2-40B4-BE49-F238E27FC236}">
                  <a16:creationId xmlns:a16="http://schemas.microsoft.com/office/drawing/2014/main" id="{C5155281-74AE-4925-EB54-5FF152535057}"/>
                </a:ext>
              </a:extLst>
            </p:cNvPr>
            <p:cNvSpPr/>
            <p:nvPr/>
          </p:nvSpPr>
          <p:spPr>
            <a:xfrm>
              <a:off x="1653749" y="1179497"/>
              <a:ext cx="1346814" cy="248782"/>
            </a:xfrm>
            <a:custGeom>
              <a:avLst/>
              <a:gdLst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310416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48649"/>
                <a:gd name="connsiteY0" fmla="*/ 38233 h 229394"/>
                <a:gd name="connsiteX1" fmla="*/ 38233 w 1348649"/>
                <a:gd name="connsiteY1" fmla="*/ 0 h 229394"/>
                <a:gd name="connsiteX2" fmla="*/ 1238978 w 1348649"/>
                <a:gd name="connsiteY2" fmla="*/ 0 h 229394"/>
                <a:gd name="connsiteX3" fmla="*/ 1348649 w 1348649"/>
                <a:gd name="connsiteY3" fmla="*/ 38233 h 229394"/>
                <a:gd name="connsiteX4" fmla="*/ 1348649 w 1348649"/>
                <a:gd name="connsiteY4" fmla="*/ 191161 h 229394"/>
                <a:gd name="connsiteX5" fmla="*/ 1310416 w 1348649"/>
                <a:gd name="connsiteY5" fmla="*/ 229394 h 229394"/>
                <a:gd name="connsiteX6" fmla="*/ 38233 w 1348649"/>
                <a:gd name="connsiteY6" fmla="*/ 229394 h 229394"/>
                <a:gd name="connsiteX7" fmla="*/ 0 w 1348649"/>
                <a:gd name="connsiteY7" fmla="*/ 191161 h 229394"/>
                <a:gd name="connsiteX8" fmla="*/ 0 w 1348649"/>
                <a:gd name="connsiteY8" fmla="*/ 38233 h 229394"/>
                <a:gd name="connsiteX0" fmla="*/ 0 w 1351030"/>
                <a:gd name="connsiteY0" fmla="*/ 38233 h 229394"/>
                <a:gd name="connsiteX1" fmla="*/ 38233 w 1351030"/>
                <a:gd name="connsiteY1" fmla="*/ 0 h 229394"/>
                <a:gd name="connsiteX2" fmla="*/ 1238978 w 1351030"/>
                <a:gd name="connsiteY2" fmla="*/ 0 h 229394"/>
                <a:gd name="connsiteX3" fmla="*/ 1351030 w 1351030"/>
                <a:gd name="connsiteY3" fmla="*/ 112052 h 229394"/>
                <a:gd name="connsiteX4" fmla="*/ 1348649 w 1351030"/>
                <a:gd name="connsiteY4" fmla="*/ 191161 h 229394"/>
                <a:gd name="connsiteX5" fmla="*/ 1310416 w 1351030"/>
                <a:gd name="connsiteY5" fmla="*/ 229394 h 229394"/>
                <a:gd name="connsiteX6" fmla="*/ 38233 w 1351030"/>
                <a:gd name="connsiteY6" fmla="*/ 229394 h 229394"/>
                <a:gd name="connsiteX7" fmla="*/ 0 w 1351030"/>
                <a:gd name="connsiteY7" fmla="*/ 191161 h 229394"/>
                <a:gd name="connsiteX8" fmla="*/ 0 w 1351030"/>
                <a:gd name="connsiteY8" fmla="*/ 38233 h 229394"/>
                <a:gd name="connsiteX0" fmla="*/ 0 w 1352975"/>
                <a:gd name="connsiteY0" fmla="*/ 38233 h 229394"/>
                <a:gd name="connsiteX1" fmla="*/ 38233 w 1352975"/>
                <a:gd name="connsiteY1" fmla="*/ 0 h 229394"/>
                <a:gd name="connsiteX2" fmla="*/ 1238978 w 1352975"/>
                <a:gd name="connsiteY2" fmla="*/ 0 h 229394"/>
                <a:gd name="connsiteX3" fmla="*/ 1318842 w 1352975"/>
                <a:gd name="connsiteY3" fmla="*/ 36511 h 229394"/>
                <a:gd name="connsiteX4" fmla="*/ 1351030 w 1352975"/>
                <a:gd name="connsiteY4" fmla="*/ 112052 h 229394"/>
                <a:gd name="connsiteX5" fmla="*/ 1348649 w 1352975"/>
                <a:gd name="connsiteY5" fmla="*/ 191161 h 229394"/>
                <a:gd name="connsiteX6" fmla="*/ 1310416 w 1352975"/>
                <a:gd name="connsiteY6" fmla="*/ 229394 h 229394"/>
                <a:gd name="connsiteX7" fmla="*/ 38233 w 1352975"/>
                <a:gd name="connsiteY7" fmla="*/ 229394 h 229394"/>
                <a:gd name="connsiteX8" fmla="*/ 0 w 1352975"/>
                <a:gd name="connsiteY8" fmla="*/ 191161 h 229394"/>
                <a:gd name="connsiteX9" fmla="*/ 0 w 1352975"/>
                <a:gd name="connsiteY9" fmla="*/ 38233 h 229394"/>
                <a:gd name="connsiteX0" fmla="*/ 0 w 1370276"/>
                <a:gd name="connsiteY0" fmla="*/ 38233 h 229394"/>
                <a:gd name="connsiteX1" fmla="*/ 38233 w 1370276"/>
                <a:gd name="connsiteY1" fmla="*/ 0 h 229394"/>
                <a:gd name="connsiteX2" fmla="*/ 1238978 w 1370276"/>
                <a:gd name="connsiteY2" fmla="*/ 0 h 229394"/>
                <a:gd name="connsiteX3" fmla="*/ 1351030 w 1370276"/>
                <a:gd name="connsiteY3" fmla="*/ 112052 h 229394"/>
                <a:gd name="connsiteX4" fmla="*/ 1348649 w 1370276"/>
                <a:gd name="connsiteY4" fmla="*/ 191161 h 229394"/>
                <a:gd name="connsiteX5" fmla="*/ 1310416 w 1370276"/>
                <a:gd name="connsiteY5" fmla="*/ 229394 h 229394"/>
                <a:gd name="connsiteX6" fmla="*/ 38233 w 1370276"/>
                <a:gd name="connsiteY6" fmla="*/ 229394 h 229394"/>
                <a:gd name="connsiteX7" fmla="*/ 0 w 1370276"/>
                <a:gd name="connsiteY7" fmla="*/ 191161 h 229394"/>
                <a:gd name="connsiteX8" fmla="*/ 0 w 1370276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57321"/>
                <a:gd name="connsiteY0" fmla="*/ 38233 h 229394"/>
                <a:gd name="connsiteX1" fmla="*/ 38233 w 1357321"/>
                <a:gd name="connsiteY1" fmla="*/ 0 h 229394"/>
                <a:gd name="connsiteX2" fmla="*/ 1238978 w 1357321"/>
                <a:gd name="connsiteY2" fmla="*/ 0 h 229394"/>
                <a:gd name="connsiteX3" fmla="*/ 1351030 w 1357321"/>
                <a:gd name="connsiteY3" fmla="*/ 112052 h 229394"/>
                <a:gd name="connsiteX4" fmla="*/ 1348649 w 1357321"/>
                <a:gd name="connsiteY4" fmla="*/ 191161 h 229394"/>
                <a:gd name="connsiteX5" fmla="*/ 1310416 w 1357321"/>
                <a:gd name="connsiteY5" fmla="*/ 229394 h 229394"/>
                <a:gd name="connsiteX6" fmla="*/ 38233 w 1357321"/>
                <a:gd name="connsiteY6" fmla="*/ 229394 h 229394"/>
                <a:gd name="connsiteX7" fmla="*/ 0 w 1357321"/>
                <a:gd name="connsiteY7" fmla="*/ 191161 h 229394"/>
                <a:gd name="connsiteX8" fmla="*/ 0 w 1357321"/>
                <a:gd name="connsiteY8" fmla="*/ 38233 h 229394"/>
                <a:gd name="connsiteX0" fmla="*/ 0 w 1377492"/>
                <a:gd name="connsiteY0" fmla="*/ 38233 h 229394"/>
                <a:gd name="connsiteX1" fmla="*/ 38233 w 1377492"/>
                <a:gd name="connsiteY1" fmla="*/ 0 h 229394"/>
                <a:gd name="connsiteX2" fmla="*/ 1238978 w 1377492"/>
                <a:gd name="connsiteY2" fmla="*/ 0 h 229394"/>
                <a:gd name="connsiteX3" fmla="*/ 1351030 w 1377492"/>
                <a:gd name="connsiteY3" fmla="*/ 112052 h 229394"/>
                <a:gd name="connsiteX4" fmla="*/ 1348649 w 1377492"/>
                <a:gd name="connsiteY4" fmla="*/ 191161 h 229394"/>
                <a:gd name="connsiteX5" fmla="*/ 1310416 w 1377492"/>
                <a:gd name="connsiteY5" fmla="*/ 229394 h 229394"/>
                <a:gd name="connsiteX6" fmla="*/ 38233 w 1377492"/>
                <a:gd name="connsiteY6" fmla="*/ 229394 h 229394"/>
                <a:gd name="connsiteX7" fmla="*/ 0 w 1377492"/>
                <a:gd name="connsiteY7" fmla="*/ 191161 h 229394"/>
                <a:gd name="connsiteX8" fmla="*/ 0 w 1377492"/>
                <a:gd name="connsiteY8" fmla="*/ 38233 h 229394"/>
                <a:gd name="connsiteX0" fmla="*/ 0 w 1351058"/>
                <a:gd name="connsiteY0" fmla="*/ 38233 h 229394"/>
                <a:gd name="connsiteX1" fmla="*/ 38233 w 1351058"/>
                <a:gd name="connsiteY1" fmla="*/ 0 h 229394"/>
                <a:gd name="connsiteX2" fmla="*/ 1238978 w 1351058"/>
                <a:gd name="connsiteY2" fmla="*/ 0 h 229394"/>
                <a:gd name="connsiteX3" fmla="*/ 1351030 w 1351058"/>
                <a:gd name="connsiteY3" fmla="*/ 112052 h 229394"/>
                <a:gd name="connsiteX4" fmla="*/ 1348649 w 1351058"/>
                <a:gd name="connsiteY4" fmla="*/ 191161 h 229394"/>
                <a:gd name="connsiteX5" fmla="*/ 1310416 w 1351058"/>
                <a:gd name="connsiteY5" fmla="*/ 229394 h 229394"/>
                <a:gd name="connsiteX6" fmla="*/ 38233 w 1351058"/>
                <a:gd name="connsiteY6" fmla="*/ 229394 h 229394"/>
                <a:gd name="connsiteX7" fmla="*/ 0 w 1351058"/>
                <a:gd name="connsiteY7" fmla="*/ 191161 h 229394"/>
                <a:gd name="connsiteX8" fmla="*/ 0 w 1351058"/>
                <a:gd name="connsiteY8" fmla="*/ 38233 h 229394"/>
                <a:gd name="connsiteX0" fmla="*/ 0 w 1351046"/>
                <a:gd name="connsiteY0" fmla="*/ 38233 h 229394"/>
                <a:gd name="connsiteX1" fmla="*/ 38233 w 1351046"/>
                <a:gd name="connsiteY1" fmla="*/ 0 h 229394"/>
                <a:gd name="connsiteX2" fmla="*/ 1238978 w 1351046"/>
                <a:gd name="connsiteY2" fmla="*/ 0 h 229394"/>
                <a:gd name="connsiteX3" fmla="*/ 1351030 w 1351046"/>
                <a:gd name="connsiteY3" fmla="*/ 112052 h 229394"/>
                <a:gd name="connsiteX4" fmla="*/ 1348649 w 1351046"/>
                <a:gd name="connsiteY4" fmla="*/ 191161 h 229394"/>
                <a:gd name="connsiteX5" fmla="*/ 1310416 w 1351046"/>
                <a:gd name="connsiteY5" fmla="*/ 229394 h 229394"/>
                <a:gd name="connsiteX6" fmla="*/ 38233 w 1351046"/>
                <a:gd name="connsiteY6" fmla="*/ 229394 h 229394"/>
                <a:gd name="connsiteX7" fmla="*/ 0 w 1351046"/>
                <a:gd name="connsiteY7" fmla="*/ 191161 h 229394"/>
                <a:gd name="connsiteX8" fmla="*/ 0 w 1351046"/>
                <a:gd name="connsiteY8" fmla="*/ 38233 h 229394"/>
                <a:gd name="connsiteX0" fmla="*/ 0 w 1351041"/>
                <a:gd name="connsiteY0" fmla="*/ 38236 h 229397"/>
                <a:gd name="connsiteX1" fmla="*/ 38233 w 1351041"/>
                <a:gd name="connsiteY1" fmla="*/ 3 h 229397"/>
                <a:gd name="connsiteX2" fmla="*/ 1238978 w 1351041"/>
                <a:gd name="connsiteY2" fmla="*/ 3 h 229397"/>
                <a:gd name="connsiteX3" fmla="*/ 1351030 w 1351041"/>
                <a:gd name="connsiteY3" fmla="*/ 112055 h 229397"/>
                <a:gd name="connsiteX4" fmla="*/ 1348649 w 1351041"/>
                <a:gd name="connsiteY4" fmla="*/ 191164 h 229397"/>
                <a:gd name="connsiteX5" fmla="*/ 1310416 w 1351041"/>
                <a:gd name="connsiteY5" fmla="*/ 229397 h 229397"/>
                <a:gd name="connsiteX6" fmla="*/ 38233 w 1351041"/>
                <a:gd name="connsiteY6" fmla="*/ 229397 h 229397"/>
                <a:gd name="connsiteX7" fmla="*/ 0 w 1351041"/>
                <a:gd name="connsiteY7" fmla="*/ 191164 h 229397"/>
                <a:gd name="connsiteX8" fmla="*/ 0 w 1351041"/>
                <a:gd name="connsiteY8" fmla="*/ 38236 h 229397"/>
                <a:gd name="connsiteX0" fmla="*/ 0 w 1351030"/>
                <a:gd name="connsiteY0" fmla="*/ 38236 h 229397"/>
                <a:gd name="connsiteX1" fmla="*/ 38233 w 1351030"/>
                <a:gd name="connsiteY1" fmla="*/ 3 h 229397"/>
                <a:gd name="connsiteX2" fmla="*/ 1238978 w 1351030"/>
                <a:gd name="connsiteY2" fmla="*/ 3 h 229397"/>
                <a:gd name="connsiteX3" fmla="*/ 1351030 w 1351030"/>
                <a:gd name="connsiteY3" fmla="*/ 112055 h 229397"/>
                <a:gd name="connsiteX4" fmla="*/ 1348649 w 1351030"/>
                <a:gd name="connsiteY4" fmla="*/ 191164 h 229397"/>
                <a:gd name="connsiteX5" fmla="*/ 1310416 w 1351030"/>
                <a:gd name="connsiteY5" fmla="*/ 229397 h 229397"/>
                <a:gd name="connsiteX6" fmla="*/ 38233 w 1351030"/>
                <a:gd name="connsiteY6" fmla="*/ 229397 h 229397"/>
                <a:gd name="connsiteX7" fmla="*/ 0 w 1351030"/>
                <a:gd name="connsiteY7" fmla="*/ 191164 h 229397"/>
                <a:gd name="connsiteX8" fmla="*/ 0 w 1351030"/>
                <a:gd name="connsiteY8" fmla="*/ 38236 h 229397"/>
                <a:gd name="connsiteX0" fmla="*/ 0 w 1351752"/>
                <a:gd name="connsiteY0" fmla="*/ 38236 h 229397"/>
                <a:gd name="connsiteX1" fmla="*/ 38233 w 1351752"/>
                <a:gd name="connsiteY1" fmla="*/ 3 h 229397"/>
                <a:gd name="connsiteX2" fmla="*/ 1238978 w 1351752"/>
                <a:gd name="connsiteY2" fmla="*/ 3 h 229397"/>
                <a:gd name="connsiteX3" fmla="*/ 1351030 w 1351752"/>
                <a:gd name="connsiteY3" fmla="*/ 112055 h 229397"/>
                <a:gd name="connsiteX4" fmla="*/ 1348649 w 1351752"/>
                <a:gd name="connsiteY4" fmla="*/ 191164 h 229397"/>
                <a:gd name="connsiteX5" fmla="*/ 1338991 w 1351752"/>
                <a:gd name="connsiteY5" fmla="*/ 229397 h 229397"/>
                <a:gd name="connsiteX6" fmla="*/ 38233 w 1351752"/>
                <a:gd name="connsiteY6" fmla="*/ 229397 h 229397"/>
                <a:gd name="connsiteX7" fmla="*/ 0 w 1351752"/>
                <a:gd name="connsiteY7" fmla="*/ 191164 h 229397"/>
                <a:gd name="connsiteX8" fmla="*/ 0 w 1351752"/>
                <a:gd name="connsiteY8" fmla="*/ 38236 h 229397"/>
                <a:gd name="connsiteX0" fmla="*/ 0 w 1362850"/>
                <a:gd name="connsiteY0" fmla="*/ 38236 h 230056"/>
                <a:gd name="connsiteX1" fmla="*/ 38233 w 1362850"/>
                <a:gd name="connsiteY1" fmla="*/ 3 h 230056"/>
                <a:gd name="connsiteX2" fmla="*/ 1238978 w 1362850"/>
                <a:gd name="connsiteY2" fmla="*/ 3 h 230056"/>
                <a:gd name="connsiteX3" fmla="*/ 1351030 w 1362850"/>
                <a:gd name="connsiteY3" fmla="*/ 112055 h 230056"/>
                <a:gd name="connsiteX4" fmla="*/ 1348649 w 1362850"/>
                <a:gd name="connsiteY4" fmla="*/ 191164 h 230056"/>
                <a:gd name="connsiteX5" fmla="*/ 1338991 w 1362850"/>
                <a:gd name="connsiteY5" fmla="*/ 229397 h 230056"/>
                <a:gd name="connsiteX6" fmla="*/ 38233 w 1362850"/>
                <a:gd name="connsiteY6" fmla="*/ 229397 h 230056"/>
                <a:gd name="connsiteX7" fmla="*/ 0 w 1362850"/>
                <a:gd name="connsiteY7" fmla="*/ 191164 h 230056"/>
                <a:gd name="connsiteX8" fmla="*/ 0 w 1362850"/>
                <a:gd name="connsiteY8" fmla="*/ 38236 h 230056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10847 h 236004"/>
                <a:gd name="connsiteX1" fmla="*/ 42996 w 1367613"/>
                <a:gd name="connsiteY1" fmla="*/ 5951 h 236004"/>
                <a:gd name="connsiteX2" fmla="*/ 1243741 w 1367613"/>
                <a:gd name="connsiteY2" fmla="*/ 5951 h 236004"/>
                <a:gd name="connsiteX3" fmla="*/ 1355793 w 1367613"/>
                <a:gd name="connsiteY3" fmla="*/ 118003 h 236004"/>
                <a:gd name="connsiteX4" fmla="*/ 1353412 w 1367613"/>
                <a:gd name="connsiteY4" fmla="*/ 197112 h 236004"/>
                <a:gd name="connsiteX5" fmla="*/ 1343754 w 1367613"/>
                <a:gd name="connsiteY5" fmla="*/ 235345 h 236004"/>
                <a:gd name="connsiteX6" fmla="*/ 42996 w 1367613"/>
                <a:gd name="connsiteY6" fmla="*/ 235345 h 236004"/>
                <a:gd name="connsiteX7" fmla="*/ 4763 w 1367613"/>
                <a:gd name="connsiteY7" fmla="*/ 197112 h 236004"/>
                <a:gd name="connsiteX8" fmla="*/ 0 w 1367613"/>
                <a:gd name="connsiteY8" fmla="*/ 10847 h 236004"/>
                <a:gd name="connsiteX0" fmla="*/ 0 w 1367613"/>
                <a:gd name="connsiteY0" fmla="*/ 36101 h 261258"/>
                <a:gd name="connsiteX1" fmla="*/ 42996 w 1367613"/>
                <a:gd name="connsiteY1" fmla="*/ 31205 h 261258"/>
                <a:gd name="connsiteX2" fmla="*/ 1243741 w 1367613"/>
                <a:gd name="connsiteY2" fmla="*/ 31205 h 261258"/>
                <a:gd name="connsiteX3" fmla="*/ 1355793 w 1367613"/>
                <a:gd name="connsiteY3" fmla="*/ 143257 h 261258"/>
                <a:gd name="connsiteX4" fmla="*/ 1353412 w 1367613"/>
                <a:gd name="connsiteY4" fmla="*/ 222366 h 261258"/>
                <a:gd name="connsiteX5" fmla="*/ 1343754 w 1367613"/>
                <a:gd name="connsiteY5" fmla="*/ 260599 h 261258"/>
                <a:gd name="connsiteX6" fmla="*/ 42996 w 1367613"/>
                <a:gd name="connsiteY6" fmla="*/ 260599 h 261258"/>
                <a:gd name="connsiteX7" fmla="*/ 4763 w 1367613"/>
                <a:gd name="connsiteY7" fmla="*/ 222366 h 261258"/>
                <a:gd name="connsiteX8" fmla="*/ 0 w 1367613"/>
                <a:gd name="connsiteY8" fmla="*/ 36101 h 261258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243741 w 1367613"/>
                <a:gd name="connsiteY2" fmla="*/ 23811 h 253864"/>
                <a:gd name="connsiteX3" fmla="*/ 1355793 w 1367613"/>
                <a:gd name="connsiteY3" fmla="*/ 135863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55793 w 1367613"/>
                <a:gd name="connsiteY3" fmla="*/ 135863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34362 w 1367613"/>
                <a:gd name="connsiteY3" fmla="*/ 140625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27218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74685 w 1367613"/>
                <a:gd name="connsiteY2" fmla="*/ 21429 h 253864"/>
                <a:gd name="connsiteX3" fmla="*/ 1320074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50873 w 1367613"/>
                <a:gd name="connsiteY2" fmla="*/ 28573 h 253864"/>
                <a:gd name="connsiteX3" fmla="*/ 1320074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7613"/>
                <a:gd name="connsiteY0" fmla="*/ 28707 h 253864"/>
                <a:gd name="connsiteX1" fmla="*/ 42996 w 1367613"/>
                <a:gd name="connsiteY1" fmla="*/ 23811 h 253864"/>
                <a:gd name="connsiteX2" fmla="*/ 1141348 w 1367613"/>
                <a:gd name="connsiteY2" fmla="*/ 19048 h 253864"/>
                <a:gd name="connsiteX3" fmla="*/ 1320074 w 1367613"/>
                <a:gd name="connsiteY3" fmla="*/ 143006 h 253864"/>
                <a:gd name="connsiteX4" fmla="*/ 1353412 w 1367613"/>
                <a:gd name="connsiteY4" fmla="*/ 214972 h 253864"/>
                <a:gd name="connsiteX5" fmla="*/ 1343754 w 1367613"/>
                <a:gd name="connsiteY5" fmla="*/ 253205 h 253864"/>
                <a:gd name="connsiteX6" fmla="*/ 42996 w 1367613"/>
                <a:gd name="connsiteY6" fmla="*/ 253205 h 253864"/>
                <a:gd name="connsiteX7" fmla="*/ 4763 w 1367613"/>
                <a:gd name="connsiteY7" fmla="*/ 214972 h 253864"/>
                <a:gd name="connsiteX8" fmla="*/ 0 w 1367613"/>
                <a:gd name="connsiteY8" fmla="*/ 28707 h 253864"/>
                <a:gd name="connsiteX0" fmla="*/ 0 w 1365452"/>
                <a:gd name="connsiteY0" fmla="*/ 28707 h 253864"/>
                <a:gd name="connsiteX1" fmla="*/ 42996 w 1365452"/>
                <a:gd name="connsiteY1" fmla="*/ 23811 h 253864"/>
                <a:gd name="connsiteX2" fmla="*/ 1141348 w 1365452"/>
                <a:gd name="connsiteY2" fmla="*/ 19048 h 253864"/>
                <a:gd name="connsiteX3" fmla="*/ 1320074 w 1365452"/>
                <a:gd name="connsiteY3" fmla="*/ 143006 h 253864"/>
                <a:gd name="connsiteX4" fmla="*/ 1346268 w 1365452"/>
                <a:gd name="connsiteY4" fmla="*/ 214972 h 253864"/>
                <a:gd name="connsiteX5" fmla="*/ 1343754 w 1365452"/>
                <a:gd name="connsiteY5" fmla="*/ 253205 h 253864"/>
                <a:gd name="connsiteX6" fmla="*/ 42996 w 1365452"/>
                <a:gd name="connsiteY6" fmla="*/ 253205 h 253864"/>
                <a:gd name="connsiteX7" fmla="*/ 4763 w 1365452"/>
                <a:gd name="connsiteY7" fmla="*/ 214972 h 253864"/>
                <a:gd name="connsiteX8" fmla="*/ 0 w 1365452"/>
                <a:gd name="connsiteY8" fmla="*/ 28707 h 253864"/>
                <a:gd name="connsiteX0" fmla="*/ 0 w 1368429"/>
                <a:gd name="connsiteY0" fmla="*/ 28707 h 253659"/>
                <a:gd name="connsiteX1" fmla="*/ 42996 w 1368429"/>
                <a:gd name="connsiteY1" fmla="*/ 23811 h 253659"/>
                <a:gd name="connsiteX2" fmla="*/ 1141348 w 1368429"/>
                <a:gd name="connsiteY2" fmla="*/ 19048 h 253659"/>
                <a:gd name="connsiteX3" fmla="*/ 1320074 w 1368429"/>
                <a:gd name="connsiteY3" fmla="*/ 143006 h 253659"/>
                <a:gd name="connsiteX4" fmla="*/ 1355793 w 1368429"/>
                <a:gd name="connsiteY4" fmla="*/ 203066 h 253659"/>
                <a:gd name="connsiteX5" fmla="*/ 1343754 w 1368429"/>
                <a:gd name="connsiteY5" fmla="*/ 253205 h 253659"/>
                <a:gd name="connsiteX6" fmla="*/ 42996 w 1368429"/>
                <a:gd name="connsiteY6" fmla="*/ 253205 h 253659"/>
                <a:gd name="connsiteX7" fmla="*/ 4763 w 1368429"/>
                <a:gd name="connsiteY7" fmla="*/ 214972 h 253659"/>
                <a:gd name="connsiteX8" fmla="*/ 0 w 1368429"/>
                <a:gd name="connsiteY8" fmla="*/ 28707 h 253659"/>
                <a:gd name="connsiteX0" fmla="*/ 0 w 1368429"/>
                <a:gd name="connsiteY0" fmla="*/ 22376 h 247328"/>
                <a:gd name="connsiteX1" fmla="*/ 42996 w 1368429"/>
                <a:gd name="connsiteY1" fmla="*/ 17480 h 247328"/>
                <a:gd name="connsiteX2" fmla="*/ 1141348 w 1368429"/>
                <a:gd name="connsiteY2" fmla="*/ 12717 h 247328"/>
                <a:gd name="connsiteX3" fmla="*/ 1320074 w 1368429"/>
                <a:gd name="connsiteY3" fmla="*/ 136675 h 247328"/>
                <a:gd name="connsiteX4" fmla="*/ 1355793 w 1368429"/>
                <a:gd name="connsiteY4" fmla="*/ 196735 h 247328"/>
                <a:gd name="connsiteX5" fmla="*/ 1343754 w 1368429"/>
                <a:gd name="connsiteY5" fmla="*/ 246874 h 247328"/>
                <a:gd name="connsiteX6" fmla="*/ 42996 w 1368429"/>
                <a:gd name="connsiteY6" fmla="*/ 246874 h 247328"/>
                <a:gd name="connsiteX7" fmla="*/ 4763 w 1368429"/>
                <a:gd name="connsiteY7" fmla="*/ 208641 h 247328"/>
                <a:gd name="connsiteX8" fmla="*/ 0 w 1368429"/>
                <a:gd name="connsiteY8" fmla="*/ 22376 h 247328"/>
                <a:gd name="connsiteX0" fmla="*/ 0 w 1364610"/>
                <a:gd name="connsiteY0" fmla="*/ 22376 h 247328"/>
                <a:gd name="connsiteX1" fmla="*/ 42996 w 1364610"/>
                <a:gd name="connsiteY1" fmla="*/ 17480 h 247328"/>
                <a:gd name="connsiteX2" fmla="*/ 1141348 w 1364610"/>
                <a:gd name="connsiteY2" fmla="*/ 12717 h 247328"/>
                <a:gd name="connsiteX3" fmla="*/ 1320074 w 1364610"/>
                <a:gd name="connsiteY3" fmla="*/ 136675 h 247328"/>
                <a:gd name="connsiteX4" fmla="*/ 1343093 w 1364610"/>
                <a:gd name="connsiteY4" fmla="*/ 196735 h 247328"/>
                <a:gd name="connsiteX5" fmla="*/ 1343754 w 1364610"/>
                <a:gd name="connsiteY5" fmla="*/ 246874 h 247328"/>
                <a:gd name="connsiteX6" fmla="*/ 42996 w 1364610"/>
                <a:gd name="connsiteY6" fmla="*/ 246874 h 247328"/>
                <a:gd name="connsiteX7" fmla="*/ 4763 w 1364610"/>
                <a:gd name="connsiteY7" fmla="*/ 208641 h 247328"/>
                <a:gd name="connsiteX8" fmla="*/ 0 w 1364610"/>
                <a:gd name="connsiteY8" fmla="*/ 22376 h 247328"/>
                <a:gd name="connsiteX0" fmla="*/ 0 w 1354734"/>
                <a:gd name="connsiteY0" fmla="*/ 22376 h 248782"/>
                <a:gd name="connsiteX1" fmla="*/ 42996 w 1354734"/>
                <a:gd name="connsiteY1" fmla="*/ 17480 h 248782"/>
                <a:gd name="connsiteX2" fmla="*/ 1141348 w 1354734"/>
                <a:gd name="connsiteY2" fmla="*/ 12717 h 248782"/>
                <a:gd name="connsiteX3" fmla="*/ 1320074 w 1354734"/>
                <a:gd name="connsiteY3" fmla="*/ 136675 h 248782"/>
                <a:gd name="connsiteX4" fmla="*/ 1343093 w 1354734"/>
                <a:gd name="connsiteY4" fmla="*/ 196735 h 248782"/>
                <a:gd name="connsiteX5" fmla="*/ 1343754 w 1354734"/>
                <a:gd name="connsiteY5" fmla="*/ 246874 h 248782"/>
                <a:gd name="connsiteX6" fmla="*/ 42996 w 1354734"/>
                <a:gd name="connsiteY6" fmla="*/ 246874 h 248782"/>
                <a:gd name="connsiteX7" fmla="*/ 4763 w 1354734"/>
                <a:gd name="connsiteY7" fmla="*/ 208641 h 248782"/>
                <a:gd name="connsiteX8" fmla="*/ 0 w 1354734"/>
                <a:gd name="connsiteY8" fmla="*/ 22376 h 248782"/>
                <a:gd name="connsiteX0" fmla="*/ 0 w 1347682"/>
                <a:gd name="connsiteY0" fmla="*/ 22376 h 248782"/>
                <a:gd name="connsiteX1" fmla="*/ 42996 w 1347682"/>
                <a:gd name="connsiteY1" fmla="*/ 17480 h 248782"/>
                <a:gd name="connsiteX2" fmla="*/ 1141348 w 1347682"/>
                <a:gd name="connsiteY2" fmla="*/ 12717 h 248782"/>
                <a:gd name="connsiteX3" fmla="*/ 1320074 w 1347682"/>
                <a:gd name="connsiteY3" fmla="*/ 136675 h 248782"/>
                <a:gd name="connsiteX4" fmla="*/ 1343093 w 1347682"/>
                <a:gd name="connsiteY4" fmla="*/ 196735 h 248782"/>
                <a:gd name="connsiteX5" fmla="*/ 1343754 w 1347682"/>
                <a:gd name="connsiteY5" fmla="*/ 246874 h 248782"/>
                <a:gd name="connsiteX6" fmla="*/ 42996 w 1347682"/>
                <a:gd name="connsiteY6" fmla="*/ 246874 h 248782"/>
                <a:gd name="connsiteX7" fmla="*/ 4763 w 1347682"/>
                <a:gd name="connsiteY7" fmla="*/ 208641 h 248782"/>
                <a:gd name="connsiteX8" fmla="*/ 0 w 1347682"/>
                <a:gd name="connsiteY8" fmla="*/ 22376 h 248782"/>
                <a:gd name="connsiteX0" fmla="*/ 0 w 1347682"/>
                <a:gd name="connsiteY0" fmla="*/ 22376 h 248782"/>
                <a:gd name="connsiteX1" fmla="*/ 42996 w 1347682"/>
                <a:gd name="connsiteY1" fmla="*/ 17480 h 248782"/>
                <a:gd name="connsiteX2" fmla="*/ 1141348 w 1347682"/>
                <a:gd name="connsiteY2" fmla="*/ 12717 h 248782"/>
                <a:gd name="connsiteX3" fmla="*/ 1295340 w 1347682"/>
                <a:gd name="connsiteY3" fmla="*/ 70000 h 248782"/>
                <a:gd name="connsiteX4" fmla="*/ 1343093 w 1347682"/>
                <a:gd name="connsiteY4" fmla="*/ 196735 h 248782"/>
                <a:gd name="connsiteX5" fmla="*/ 1343754 w 1347682"/>
                <a:gd name="connsiteY5" fmla="*/ 246874 h 248782"/>
                <a:gd name="connsiteX6" fmla="*/ 42996 w 1347682"/>
                <a:gd name="connsiteY6" fmla="*/ 246874 h 248782"/>
                <a:gd name="connsiteX7" fmla="*/ 4763 w 1347682"/>
                <a:gd name="connsiteY7" fmla="*/ 208641 h 248782"/>
                <a:gd name="connsiteX8" fmla="*/ 0 w 1347682"/>
                <a:gd name="connsiteY8" fmla="*/ 22376 h 248782"/>
                <a:gd name="connsiteX0" fmla="*/ 0 w 1347682"/>
                <a:gd name="connsiteY0" fmla="*/ 22376 h 248782"/>
                <a:gd name="connsiteX1" fmla="*/ 42996 w 1347682"/>
                <a:gd name="connsiteY1" fmla="*/ 17480 h 248782"/>
                <a:gd name="connsiteX2" fmla="*/ 1141348 w 1347682"/>
                <a:gd name="connsiteY2" fmla="*/ 12717 h 248782"/>
                <a:gd name="connsiteX3" fmla="*/ 1295340 w 1347682"/>
                <a:gd name="connsiteY3" fmla="*/ 70000 h 248782"/>
                <a:gd name="connsiteX4" fmla="*/ 1343093 w 1347682"/>
                <a:gd name="connsiteY4" fmla="*/ 196735 h 248782"/>
                <a:gd name="connsiteX5" fmla="*/ 1343754 w 1347682"/>
                <a:gd name="connsiteY5" fmla="*/ 246874 h 248782"/>
                <a:gd name="connsiteX6" fmla="*/ 42996 w 1347682"/>
                <a:gd name="connsiteY6" fmla="*/ 246874 h 248782"/>
                <a:gd name="connsiteX7" fmla="*/ 4763 w 1347682"/>
                <a:gd name="connsiteY7" fmla="*/ 208641 h 248782"/>
                <a:gd name="connsiteX8" fmla="*/ 0 w 1347682"/>
                <a:gd name="connsiteY8" fmla="*/ 22376 h 248782"/>
                <a:gd name="connsiteX0" fmla="*/ 0 w 1347682"/>
                <a:gd name="connsiteY0" fmla="*/ 22376 h 248782"/>
                <a:gd name="connsiteX1" fmla="*/ 42996 w 1347682"/>
                <a:gd name="connsiteY1" fmla="*/ 17480 h 248782"/>
                <a:gd name="connsiteX2" fmla="*/ 1141348 w 1347682"/>
                <a:gd name="connsiteY2" fmla="*/ 12717 h 248782"/>
                <a:gd name="connsiteX3" fmla="*/ 1295340 w 1347682"/>
                <a:gd name="connsiteY3" fmla="*/ 70000 h 248782"/>
                <a:gd name="connsiteX4" fmla="*/ 1343093 w 1347682"/>
                <a:gd name="connsiteY4" fmla="*/ 196735 h 248782"/>
                <a:gd name="connsiteX5" fmla="*/ 1343754 w 1347682"/>
                <a:gd name="connsiteY5" fmla="*/ 246874 h 248782"/>
                <a:gd name="connsiteX6" fmla="*/ 42996 w 1347682"/>
                <a:gd name="connsiteY6" fmla="*/ 246874 h 248782"/>
                <a:gd name="connsiteX7" fmla="*/ 4763 w 1347682"/>
                <a:gd name="connsiteY7" fmla="*/ 208641 h 248782"/>
                <a:gd name="connsiteX8" fmla="*/ 0 w 1347682"/>
                <a:gd name="connsiteY8" fmla="*/ 22376 h 248782"/>
                <a:gd name="connsiteX0" fmla="*/ 0 w 1347682"/>
                <a:gd name="connsiteY0" fmla="*/ 22376 h 248782"/>
                <a:gd name="connsiteX1" fmla="*/ 42996 w 1347682"/>
                <a:gd name="connsiteY1" fmla="*/ 17480 h 248782"/>
                <a:gd name="connsiteX2" fmla="*/ 1141348 w 1347682"/>
                <a:gd name="connsiteY2" fmla="*/ 12717 h 248782"/>
                <a:gd name="connsiteX3" fmla="*/ 1298431 w 1347682"/>
                <a:gd name="connsiteY3" fmla="*/ 62856 h 248782"/>
                <a:gd name="connsiteX4" fmla="*/ 1343093 w 1347682"/>
                <a:gd name="connsiteY4" fmla="*/ 196735 h 248782"/>
                <a:gd name="connsiteX5" fmla="*/ 1343754 w 1347682"/>
                <a:gd name="connsiteY5" fmla="*/ 246874 h 248782"/>
                <a:gd name="connsiteX6" fmla="*/ 42996 w 1347682"/>
                <a:gd name="connsiteY6" fmla="*/ 246874 h 248782"/>
                <a:gd name="connsiteX7" fmla="*/ 4763 w 1347682"/>
                <a:gd name="connsiteY7" fmla="*/ 208641 h 248782"/>
                <a:gd name="connsiteX8" fmla="*/ 0 w 1347682"/>
                <a:gd name="connsiteY8" fmla="*/ 22376 h 248782"/>
                <a:gd name="connsiteX0" fmla="*/ 0 w 1346815"/>
                <a:gd name="connsiteY0" fmla="*/ 22376 h 248782"/>
                <a:gd name="connsiteX1" fmla="*/ 42996 w 1346815"/>
                <a:gd name="connsiteY1" fmla="*/ 17480 h 248782"/>
                <a:gd name="connsiteX2" fmla="*/ 1141348 w 1346815"/>
                <a:gd name="connsiteY2" fmla="*/ 12717 h 248782"/>
                <a:gd name="connsiteX3" fmla="*/ 1298431 w 1346815"/>
                <a:gd name="connsiteY3" fmla="*/ 62856 h 248782"/>
                <a:gd name="connsiteX4" fmla="*/ 1338456 w 1346815"/>
                <a:gd name="connsiteY4" fmla="*/ 196735 h 248782"/>
                <a:gd name="connsiteX5" fmla="*/ 1343754 w 1346815"/>
                <a:gd name="connsiteY5" fmla="*/ 246874 h 248782"/>
                <a:gd name="connsiteX6" fmla="*/ 42996 w 1346815"/>
                <a:gd name="connsiteY6" fmla="*/ 246874 h 248782"/>
                <a:gd name="connsiteX7" fmla="*/ 4763 w 1346815"/>
                <a:gd name="connsiteY7" fmla="*/ 208641 h 248782"/>
                <a:gd name="connsiteX8" fmla="*/ 0 w 1346815"/>
                <a:gd name="connsiteY8" fmla="*/ 22376 h 24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6815" h="248782">
                  <a:moveTo>
                    <a:pt x="0" y="22376"/>
                  </a:moveTo>
                  <a:cubicBezTo>
                    <a:pt x="0" y="-24934"/>
                    <a:pt x="21880" y="17480"/>
                    <a:pt x="42996" y="17480"/>
                  </a:cubicBezTo>
                  <a:lnTo>
                    <a:pt x="1141348" y="12717"/>
                  </a:lnTo>
                  <a:cubicBezTo>
                    <a:pt x="1169647" y="12342"/>
                    <a:pt x="1277788" y="-2696"/>
                    <a:pt x="1298431" y="62856"/>
                  </a:cubicBezTo>
                  <a:cubicBezTo>
                    <a:pt x="1327009" y="89226"/>
                    <a:pt x="1339250" y="170365"/>
                    <a:pt x="1338456" y="196735"/>
                  </a:cubicBezTo>
                  <a:cubicBezTo>
                    <a:pt x="1338456" y="217851"/>
                    <a:pt x="1352964" y="257987"/>
                    <a:pt x="1343754" y="246874"/>
                  </a:cubicBezTo>
                  <a:lnTo>
                    <a:pt x="42996" y="246874"/>
                  </a:lnTo>
                  <a:cubicBezTo>
                    <a:pt x="21880" y="246874"/>
                    <a:pt x="4763" y="229757"/>
                    <a:pt x="4763" y="208641"/>
                  </a:cubicBezTo>
                  <a:cubicBezTo>
                    <a:pt x="3175" y="146553"/>
                    <a:pt x="1588" y="165426"/>
                    <a:pt x="0" y="22376"/>
                  </a:cubicBezTo>
                  <a:close/>
                </a:path>
              </a:pathLst>
            </a:custGeom>
            <a:solidFill>
              <a:srgbClr val="15A25E"/>
            </a:solidFill>
            <a:ln w="28575">
              <a:solidFill>
                <a:srgbClr val="15A2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latin typeface="Syntax LT Std" panose="020D0502030503020204" pitchFamily="34" charset="0"/>
                  <a:ea typeface="Open Sans" pitchFamily="2" charset="0"/>
                  <a:cs typeface="Open Sans" pitchFamily="2" charset="0"/>
                </a:rPr>
                <a:t>Bitte ausfüllen</a:t>
              </a:r>
            </a:p>
          </p:txBody>
        </p:sp>
      </p:grpSp>
      <p:sp>
        <p:nvSpPr>
          <p:cNvPr id="38" name="Google Shape;378;p24">
            <a:extLst>
              <a:ext uri="{FF2B5EF4-FFF2-40B4-BE49-F238E27FC236}">
                <a16:creationId xmlns:a16="http://schemas.microsoft.com/office/drawing/2014/main" id="{54E6475B-6A92-8299-E462-8E0A10D8CCE7}"/>
              </a:ext>
            </a:extLst>
          </p:cNvPr>
          <p:cNvSpPr txBox="1"/>
          <p:nvPr/>
        </p:nvSpPr>
        <p:spPr>
          <a:xfrm>
            <a:off x="8415263" y="2433782"/>
            <a:ext cx="2214417" cy="48959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de-DE" sz="1000" dirty="0">
                <a:latin typeface="Syntax LT Std" panose="020D0502030503020204" pitchFamily="34" charset="0"/>
                <a:ea typeface="+mn-lt"/>
                <a:cs typeface="+mn-lt"/>
                <a:sym typeface="Open Sans"/>
              </a:rPr>
              <a:t>Welches Output bzw. Outcome entsteht? Warum ist das sinnvoll für Mitglieder des Cluster IT? </a:t>
            </a:r>
            <a:endParaRPr lang="de-DE" dirty="0">
              <a:latin typeface="Syntax LT Std" panose="020D0502030503020204" pitchFamily="34" charset="0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6822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2">
      <a:majorFont>
        <a:latin typeface="Skeena"/>
        <a:ea typeface=""/>
        <a:cs typeface=""/>
      </a:majorFont>
      <a:minorFont>
        <a:latin typeface="Skee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9396224_TF03460514_Win32" id="{ECF3D7AB-52DC-4104-B59C-4E7C83E8EFEC}" vid="{C0FC8B76-7AA7-4B3B-8F9A-9F7A5AD82F0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06F2680AD808488381AE7AB222F4DA" ma:contentTypeVersion="17" ma:contentTypeDescription="Ein neues Dokument erstellen." ma:contentTypeScope="" ma:versionID="73e9b1add504ff471e1cb46c23e713cf">
  <xsd:schema xmlns:xsd="http://www.w3.org/2001/XMLSchema" xmlns:xs="http://www.w3.org/2001/XMLSchema" xmlns:p="http://schemas.microsoft.com/office/2006/metadata/properties" xmlns:ns2="2148febe-6014-4497-8f10-e4f26ca88cc3" xmlns:ns3="e02bdfec-d291-447e-a0cd-9c770a45b0ff" targetNamespace="http://schemas.microsoft.com/office/2006/metadata/properties" ma:root="true" ma:fieldsID="8ce6a00be47446bd4d6a464d39c4ed68" ns2:_="" ns3:_="">
    <xsd:import namespace="2148febe-6014-4497-8f10-e4f26ca88cc3"/>
    <xsd:import namespace="e02bdfec-d291-447e-a0cd-9c770a45b0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8febe-6014-4497-8f10-e4f26ca88c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2e379ac2-56b0-4928-b924-5715f7d037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2bdfec-d291-447e-a0cd-9c770a45b0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464b37c-8e49-44ae-b316-9ab29a2b2398}" ma:internalName="TaxCatchAll" ma:showField="CatchAllData" ma:web="e02bdfec-d291-447e-a0cd-9c770a45b0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6240EE-5F7C-4E7B-9C07-3B03D9DB10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8febe-6014-4497-8f10-e4f26ca88cc3"/>
    <ds:schemaRef ds:uri="e02bdfec-d291-447e-a0cd-9c770a45b0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A00AC8-B13F-42BE-B623-E82BA2E658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Montserrat</vt:lpstr>
      <vt:lpstr>Open Sans</vt:lpstr>
      <vt:lpstr>Skeena</vt:lpstr>
      <vt:lpstr>Syntax LT Std</vt:lpstr>
      <vt:lpstr>Times New Roman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Seidel</dc:creator>
  <cp:lastModifiedBy>Eva Schneider</cp:lastModifiedBy>
  <cp:revision>1</cp:revision>
  <dcterms:created xsi:type="dcterms:W3CDTF">2023-06-06T12:21:41Z</dcterms:created>
  <dcterms:modified xsi:type="dcterms:W3CDTF">2023-11-14T12:15:00Z</dcterms:modified>
</cp:coreProperties>
</file>